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theme/themeOverride12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charts/chart17.xml" ContentType="application/vnd.openxmlformats-officedocument.drawingml.char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charts/chart13.xml" ContentType="application/vnd.openxmlformats-officedocument.drawingml.char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notesSlides/notesSlide14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7.xml" ContentType="application/vnd.openxmlformats-officedocument.drawingml.chart+xml"/>
  <Override PartName="/ppt/notesSlides/notesSlide12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21.xml" ContentType="application/vnd.openxmlformats-officedocument.presentationml.notesSlide+xml"/>
  <Override PartName="/ppt/charts/chart20.xml" ContentType="application/vnd.openxmlformats-officedocument.drawingml.chart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theme/themeOverride15.xml" ContentType="application/vnd.openxmlformats-officedocument.themeOverr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theme/themeOverride13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20.xml" ContentType="application/vnd.openxmlformats-officedocument.themeOverr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drawings/drawing1.xml" ContentType="application/vnd.openxmlformats-officedocument.drawingml.chartshapes+xml"/>
  <Override PartName="/ppt/notesSlides/notesSlide19.xml" ContentType="application/vnd.openxmlformats-officedocument.presentationml.notesSlide+xml"/>
  <Override PartName="/ppt/charts/chart18.xml" ContentType="application/vnd.openxmlformats-officedocument.drawingml.char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Override PartName="/ppt/charts/chart16.xml" ContentType="application/vnd.openxmlformats-officedocument.drawingml.char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charts/chart14.xml" ContentType="application/vnd.openxmlformats-officedocument.drawingml.chart+xml"/>
  <Override PartName="/ppt/notesSlides/notesSlide2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  <Override PartName="/ppt/notesSlides/notesSlide13.xml" ContentType="application/vnd.openxmlformats-officedocument.presentationml.notesSlide+xml"/>
  <Override PartName="/ppt/charts/chart12.xml" ContentType="application/vnd.openxmlformats-officedocument.drawingml.chart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notesSlides/notesSlide20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6.xml" ContentType="application/vnd.openxmlformats-officedocument.presentationml.notesSlide+xml"/>
  <Override PartName="/ppt/charts/chart4.xml" ContentType="application/vnd.openxmlformats-officedocument.drawingml.chart+xml"/>
  <Override PartName="/ppt/theme/themeOverride16.xml" ContentType="application/vnd.openxmlformats-officedocument.themeOverr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Override10.xml" ContentType="application/vnd.openxmlformats-officedocument.themeOverride+xml"/>
  <Override PartName="/ppt/charts/chart19.xml" ContentType="application/vnd.openxmlformats-officedocument.drawingml.char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charts/chart15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9" r:id="rId2"/>
    <p:sldId id="281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2" r:id="rId25"/>
  </p:sldIdLst>
  <p:sldSz cx="9144000" cy="6858000" type="screen4x3"/>
  <p:notesSz cx="6858000" cy="9144000"/>
  <p:defaultTextStyle>
    <a:defPPr>
      <a:defRPr lang="bg-BG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  <a:srgbClr val="006600"/>
    <a:srgbClr val="00CC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62" autoAdjust="0"/>
    <p:restoredTop sz="94660"/>
  </p:normalViewPr>
  <p:slideViewPr>
    <p:cSldViewPr>
      <p:cViewPr>
        <p:scale>
          <a:sx n="80" d="100"/>
          <a:sy n="80" d="100"/>
        </p:scale>
        <p:origin x="-2502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5.xml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6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7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8.xml"/></Relationships>
</file>

<file path=ppt/charts/_rels/chart1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19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20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oleObject" Target="file:///D:\GiaGeo\My%20Documents\Conference\Konf%202014\Bulgaria\Questionare\For%20Chisinou-24-25.02.2014\Kitxvari%20Damushaveba.xlsx" TargetMode="External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N2.  Type of company activities </a:t>
            </a:r>
          </a:p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>
        <c:manualLayout>
          <c:xMode val="edge"/>
          <c:yMode val="edge"/>
          <c:x val="0.2636979440069982"/>
          <c:y val="0.15375434613102473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8.7530183727034208E-2"/>
          <c:y val="0.31315069366458043"/>
          <c:w val="0.90654068241469865"/>
          <c:h val="0.35022919864454682"/>
        </c:manualLayout>
      </c:layout>
      <c:bar3DChart>
        <c:barDir val="col"/>
        <c:grouping val="clustered"/>
        <c:ser>
          <c:idx val="0"/>
          <c:order val="0"/>
          <c:tx>
            <c:strRef>
              <c:f>'Shedegebi per cent'!$B$1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2.500000000000005E-2"/>
                  <c:y val="-2.777777777777804E-2"/>
                </c:manualLayout>
              </c:layout>
              <c:showVal val="1"/>
            </c:dLbl>
            <c:dLbl>
              <c:idx val="1"/>
              <c:layout>
                <c:manualLayout>
                  <c:x val="2.2222222222222286E-2"/>
                  <c:y val="-2.777777777777804E-2"/>
                </c:manualLayout>
              </c:layout>
              <c:showVal val="1"/>
            </c:dLbl>
            <c:dLbl>
              <c:idx val="2"/>
              <c:layout>
                <c:manualLayout>
                  <c:x val="3.0555555555555634E-2"/>
                  <c:y val="-2.314814814814815E-2"/>
                </c:manualLayout>
              </c:layout>
              <c:showVal val="1"/>
            </c:dLbl>
            <c:dLbl>
              <c:idx val="3"/>
              <c:layout>
                <c:manualLayout>
                  <c:x val="2.500000000000005E-2"/>
                  <c:y val="-4.1666666666666692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cent'!$A$2:$A$5</c:f>
              <c:strCache>
                <c:ptCount val="4"/>
                <c:pt idx="0">
                  <c:v>Travel agent</c:v>
                </c:pt>
                <c:pt idx="1">
                  <c:v>Catering</c:v>
                </c:pt>
                <c:pt idx="2">
                  <c:v>Transportation</c:v>
                </c:pt>
                <c:pt idx="3">
                  <c:v>Accomodation</c:v>
                </c:pt>
              </c:strCache>
            </c:strRef>
          </c:cat>
          <c:val>
            <c:numRef>
              <c:f>'Shedegebi per cent'!$B$2:$B$5</c:f>
              <c:numCache>
                <c:formatCode>0.0</c:formatCode>
                <c:ptCount val="4"/>
                <c:pt idx="0">
                  <c:v>29.411764705882355</c:v>
                </c:pt>
                <c:pt idx="1">
                  <c:v>23.52941176470588</c:v>
                </c:pt>
                <c:pt idx="2">
                  <c:v>5.8823529411764675</c:v>
                </c:pt>
                <c:pt idx="3">
                  <c:v>41.17647058823529</c:v>
                </c:pt>
              </c:numCache>
            </c:numRef>
          </c:val>
        </c:ser>
        <c:shape val="box"/>
        <c:axId val="74189440"/>
        <c:axId val="74252672"/>
        <c:axId val="0"/>
      </c:bar3DChart>
      <c:catAx>
        <c:axId val="7418944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252672"/>
        <c:crosses val="autoZero"/>
        <c:auto val="1"/>
        <c:lblAlgn val="ctr"/>
        <c:lblOffset val="100"/>
      </c:catAx>
      <c:valAx>
        <c:axId val="74252672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189440"/>
        <c:crosses val="autoZero"/>
        <c:crossBetween val="between"/>
      </c:valAx>
    </c:plotArea>
    <c:plotVisOnly val="1"/>
  </c:chart>
  <c:spPr>
    <a:solidFill>
      <a:srgbClr val="EEECE1">
        <a:alpha val="27000"/>
      </a:srgbClr>
    </a:solidFill>
  </c:spPr>
  <c:externalData r:id="rId2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N11. Places of tourist origin </a:t>
            </a:r>
          </a:p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plotArea>
      <c:layout>
        <c:manualLayout>
          <c:layoutTarget val="inner"/>
          <c:xMode val="edge"/>
          <c:yMode val="edge"/>
          <c:x val="9.3085739282589702E-2"/>
          <c:y val="0.21142642992719168"/>
          <c:w val="0.87635870516185477"/>
          <c:h val="0.44981308806063802"/>
        </c:manualLayout>
      </c:layout>
      <c:barChart>
        <c:barDir val="col"/>
        <c:grouping val="clustered"/>
        <c:ser>
          <c:idx val="0"/>
          <c:order val="0"/>
          <c:tx>
            <c:strRef>
              <c:f>'Shedegebi per cent'!$B$60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cent'!$A$61:$A$66</c:f>
              <c:strCache>
                <c:ptCount val="6"/>
                <c:pt idx="0">
                  <c:v>Local</c:v>
                </c:pt>
                <c:pt idx="1">
                  <c:v>National</c:v>
                </c:pt>
                <c:pt idx="2">
                  <c:v>Foreign</c:v>
                </c:pt>
                <c:pt idx="3">
                  <c:v>Local, national, foreign</c:v>
                </c:pt>
                <c:pt idx="4">
                  <c:v>Local, foreign</c:v>
                </c:pt>
                <c:pt idx="5">
                  <c:v>National, Foreign</c:v>
                </c:pt>
              </c:strCache>
            </c:strRef>
          </c:cat>
          <c:val>
            <c:numRef>
              <c:f>'Shedegebi per cent'!$B$61:$B$66</c:f>
              <c:numCache>
                <c:formatCode>0.0</c:formatCode>
                <c:ptCount val="6"/>
                <c:pt idx="0">
                  <c:v>36</c:v>
                </c:pt>
                <c:pt idx="1">
                  <c:v>4</c:v>
                </c:pt>
                <c:pt idx="2">
                  <c:v>24</c:v>
                </c:pt>
                <c:pt idx="3">
                  <c:v>20</c:v>
                </c:pt>
                <c:pt idx="4">
                  <c:v>12</c:v>
                </c:pt>
                <c:pt idx="5">
                  <c:v>4</c:v>
                </c:pt>
              </c:numCache>
            </c:numRef>
          </c:val>
        </c:ser>
        <c:axId val="76476416"/>
        <c:axId val="76477952"/>
      </c:barChart>
      <c:catAx>
        <c:axId val="76476416"/>
        <c:scaling>
          <c:orientation val="minMax"/>
        </c:scaling>
        <c:axPos val="b"/>
        <c:tickLblPos val="nextTo"/>
        <c:txPr>
          <a:bodyPr/>
          <a:lstStyle/>
          <a:p>
            <a:pPr>
              <a:defRPr sz="1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477952"/>
        <c:crosses val="autoZero"/>
        <c:auto val="1"/>
        <c:lblAlgn val="ctr"/>
        <c:lblOffset val="100"/>
      </c:catAx>
      <c:valAx>
        <c:axId val="76477952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476416"/>
        <c:crosses val="autoZero"/>
        <c:crossBetween val="between"/>
        <c:majorUnit val="10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/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N12. Number of tours available </a:t>
            </a:r>
          </a:p>
          <a:p>
            <a:pPr>
              <a:defRPr sz="2800" b="1"/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plotArea>
      <c:layout/>
      <c:barChart>
        <c:barDir val="col"/>
        <c:grouping val="clustered"/>
        <c:ser>
          <c:idx val="0"/>
          <c:order val="0"/>
          <c:tx>
            <c:strRef>
              <c:f>'Shedegebi per cent'!$B$69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1.8518518518518584E-3"/>
                </c:manualLayout>
              </c:layout>
              <c:showVal val="1"/>
            </c:dLbl>
            <c:dLbl>
              <c:idx val="1"/>
              <c:layout>
                <c:manualLayout>
                  <c:x val="-5.5555555555555558E-3"/>
                  <c:y val="-2.0370370370370469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cent'!$A$70:$A$75</c:f>
              <c:strCache>
                <c:ptCount val="6"/>
                <c:pt idx="0">
                  <c:v>1-5</c:v>
                </c:pt>
                <c:pt idx="1">
                  <c:v>5-10</c:v>
                </c:pt>
                <c:pt idx="2">
                  <c:v>10-20</c:v>
                </c:pt>
                <c:pt idx="3">
                  <c:v>20-30</c:v>
                </c:pt>
                <c:pt idx="4">
                  <c:v>30-50</c:v>
                </c:pt>
                <c:pt idx="5">
                  <c:v>&gt;50</c:v>
                </c:pt>
              </c:strCache>
            </c:strRef>
          </c:cat>
          <c:val>
            <c:numRef>
              <c:f>'Shedegebi per cent'!$B$70:$B$75</c:f>
              <c:numCache>
                <c:formatCode>0.0</c:formatCode>
                <c:ptCount val="6"/>
                <c:pt idx="0">
                  <c:v>42.857142857142698</c:v>
                </c:pt>
                <c:pt idx="1">
                  <c:v>28.571428571428569</c:v>
                </c:pt>
                <c:pt idx="2">
                  <c:v>7.1428571428571415</c:v>
                </c:pt>
                <c:pt idx="3">
                  <c:v>0</c:v>
                </c:pt>
                <c:pt idx="4">
                  <c:v>14.285714285714286</c:v>
                </c:pt>
                <c:pt idx="5">
                  <c:v>7.1428571428571415</c:v>
                </c:pt>
              </c:numCache>
            </c:numRef>
          </c:val>
        </c:ser>
        <c:axId val="68025344"/>
        <c:axId val="76362496"/>
      </c:barChart>
      <c:catAx>
        <c:axId val="68025344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362496"/>
        <c:crosses val="autoZero"/>
        <c:auto val="1"/>
        <c:lblAlgn val="ctr"/>
        <c:lblOffset val="100"/>
      </c:catAx>
      <c:valAx>
        <c:axId val="76362496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8025344"/>
        <c:crosses val="autoZero"/>
        <c:crossBetween val="between"/>
      </c:valAx>
    </c:plotArea>
    <c:plotVisOnly val="1"/>
  </c:chart>
  <c:spPr>
    <a:gradFill flip="none" rotWithShape="1">
      <a:gsLst>
        <a:gs pos="0">
          <a:schemeClr val="bg2"/>
        </a:gs>
        <a:gs pos="50000">
          <a:srgbClr val="4F81BD">
            <a:tint val="44500"/>
            <a:satMod val="160000"/>
          </a:srgbClr>
        </a:gs>
        <a:gs pos="100000">
          <a:srgbClr val="4F81BD">
            <a:tint val="23500"/>
            <a:satMod val="160000"/>
          </a:srgbClr>
        </a:gs>
      </a:gsLst>
      <a:path path="shape">
        <a:fillToRect l="50000" t="50000" r="50000" b="50000"/>
      </a:path>
      <a:tileRect/>
    </a:gradFill>
  </c:spPr>
  <c:externalData r:id="rId2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0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N13. Most popular geographical directions </a:t>
            </a:r>
          </a:p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>
        <c:manualLayout>
          <c:xMode val="edge"/>
          <c:yMode val="edge"/>
          <c:x val="0.16503477690288715"/>
          <c:y val="0"/>
        </c:manualLayout>
      </c:layout>
    </c:title>
    <c:plotArea>
      <c:layout>
        <c:manualLayout>
          <c:layoutTarget val="inner"/>
          <c:xMode val="edge"/>
          <c:yMode val="edge"/>
          <c:x val="0.35229500643719236"/>
          <c:y val="0.21185326200641821"/>
          <c:w val="0.60641347973474458"/>
          <c:h val="0.67216685503761198"/>
        </c:manualLayout>
      </c:layout>
      <c:barChart>
        <c:barDir val="bar"/>
        <c:grouping val="clustered"/>
        <c:ser>
          <c:idx val="0"/>
          <c:order val="0"/>
          <c:tx>
            <c:strRef>
              <c:f>'Shedegebi per cent'!$B$78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cent'!$A$79:$A$83</c:f>
              <c:strCache>
                <c:ptCount val="5"/>
                <c:pt idx="0">
                  <c:v>Black sea coast</c:v>
                </c:pt>
                <c:pt idx="1">
                  <c:v>Kaxeti</c:v>
                </c:pt>
                <c:pt idx="2">
                  <c:v>Mountainous Ajara</c:v>
                </c:pt>
                <c:pt idx="3">
                  <c:v>Svaneti</c:v>
                </c:pt>
                <c:pt idx="4">
                  <c:v>Tusheti</c:v>
                </c:pt>
              </c:strCache>
            </c:strRef>
          </c:cat>
          <c:val>
            <c:numRef>
              <c:f>'Shedegebi per cent'!$B$79:$B$83</c:f>
              <c:numCache>
                <c:formatCode>0.0</c:formatCode>
                <c:ptCount val="5"/>
                <c:pt idx="0">
                  <c:v>40</c:v>
                </c:pt>
                <c:pt idx="1">
                  <c:v>20</c:v>
                </c:pt>
                <c:pt idx="2">
                  <c:v>20</c:v>
                </c:pt>
                <c:pt idx="3">
                  <c:v>15</c:v>
                </c:pt>
                <c:pt idx="4">
                  <c:v>5</c:v>
                </c:pt>
              </c:numCache>
            </c:numRef>
          </c:val>
        </c:ser>
        <c:gapWidth val="46"/>
        <c:axId val="76392704"/>
        <c:axId val="76464128"/>
      </c:barChart>
      <c:catAx>
        <c:axId val="76392704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464128"/>
        <c:crosses val="autoZero"/>
        <c:auto val="1"/>
        <c:lblAlgn val="ctr"/>
        <c:lblOffset val="100"/>
      </c:catAx>
      <c:valAx>
        <c:axId val="76464128"/>
        <c:scaling>
          <c:orientation val="minMax"/>
        </c:scaling>
        <c:axPos val="b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392704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0" i="0" u="none" strike="noStrike" baseline="0">
                <a:latin typeface="Times New Roman" pitchFamily="18" charset="0"/>
                <a:cs typeface="Times New Roman" pitchFamily="18" charset="0"/>
              </a:rPr>
              <a:t>N14. What types of tours do you provide </a:t>
            </a:r>
          </a:p>
          <a:p>
            <a:pPr>
              <a:defRPr sz="2800"/>
            </a:pPr>
            <a:r>
              <a:rPr lang="en-US" sz="2800" b="0" i="0" u="none" strike="noStrike" baseline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>
        <c:manualLayout>
          <c:xMode val="edge"/>
          <c:yMode val="edge"/>
          <c:x val="0.17339588801399841"/>
          <c:y val="0"/>
        </c:manualLayout>
      </c:layout>
    </c:title>
    <c:plotArea>
      <c:layout>
        <c:manualLayout>
          <c:layoutTarget val="inner"/>
          <c:xMode val="edge"/>
          <c:yMode val="edge"/>
          <c:x val="0.43751618547681687"/>
          <c:y val="0.20386019910831171"/>
          <c:w val="0.50730336832895628"/>
          <c:h val="0.70330812679428523"/>
        </c:manualLayout>
      </c:layout>
      <c:barChart>
        <c:barDir val="bar"/>
        <c:grouping val="clustered"/>
        <c:ser>
          <c:idx val="0"/>
          <c:order val="0"/>
          <c:tx>
            <c:strRef>
              <c:f>'Shedegebi per cent'!$B$97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cent'!$A$98:$A$112</c:f>
              <c:strCache>
                <c:ptCount val="15"/>
                <c:pt idx="0">
                  <c:v>Sightseeng</c:v>
                </c:pt>
                <c:pt idx="1">
                  <c:v>Historical</c:v>
                </c:pt>
                <c:pt idx="2">
                  <c:v>Marine</c:v>
                </c:pt>
                <c:pt idx="3">
                  <c:v>Nature</c:v>
                </c:pt>
                <c:pt idx="4">
                  <c:v>Walking</c:v>
                </c:pt>
                <c:pt idx="5">
                  <c:v>Ethnographical</c:v>
                </c:pt>
                <c:pt idx="6">
                  <c:v>Gastronomic</c:v>
                </c:pt>
                <c:pt idx="7">
                  <c:v>Sports tourism</c:v>
                </c:pt>
                <c:pt idx="8">
                  <c:v>Events tourism (musical, historical)</c:v>
                </c:pt>
                <c:pt idx="9">
                  <c:v>Religious</c:v>
                </c:pt>
                <c:pt idx="10">
                  <c:v>Art festivals</c:v>
                </c:pt>
                <c:pt idx="11">
                  <c:v>Medical tourism</c:v>
                </c:pt>
                <c:pt idx="12">
                  <c:v>Educational</c:v>
                </c:pt>
                <c:pt idx="13">
                  <c:v>Climbing</c:v>
                </c:pt>
                <c:pt idx="14">
                  <c:v>Skiing</c:v>
                </c:pt>
              </c:strCache>
            </c:strRef>
          </c:cat>
          <c:val>
            <c:numRef>
              <c:f>'Shedegebi per cent'!$B$98:$B$112</c:f>
              <c:numCache>
                <c:formatCode>0.0</c:formatCode>
                <c:ptCount val="15"/>
                <c:pt idx="0">
                  <c:v>13.043478260869565</c:v>
                </c:pt>
                <c:pt idx="1">
                  <c:v>13.043478260869565</c:v>
                </c:pt>
                <c:pt idx="2">
                  <c:v>10.869565217391338</c:v>
                </c:pt>
                <c:pt idx="3">
                  <c:v>8.6956521739130448</c:v>
                </c:pt>
                <c:pt idx="4">
                  <c:v>8.6956521739130448</c:v>
                </c:pt>
                <c:pt idx="5">
                  <c:v>8.6956521739130448</c:v>
                </c:pt>
                <c:pt idx="6">
                  <c:v>6.5217391304347823</c:v>
                </c:pt>
                <c:pt idx="7">
                  <c:v>4.3478260869565215</c:v>
                </c:pt>
                <c:pt idx="8">
                  <c:v>4.3478260869565215</c:v>
                </c:pt>
                <c:pt idx="9">
                  <c:v>4.3478260869565215</c:v>
                </c:pt>
                <c:pt idx="10">
                  <c:v>4.3478260869565215</c:v>
                </c:pt>
                <c:pt idx="11">
                  <c:v>4.3478260869565215</c:v>
                </c:pt>
                <c:pt idx="12">
                  <c:v>2.1739130434782608</c:v>
                </c:pt>
                <c:pt idx="13">
                  <c:v>2.1739130434782608</c:v>
                </c:pt>
                <c:pt idx="14">
                  <c:v>2.1739130434782608</c:v>
                </c:pt>
              </c:numCache>
            </c:numRef>
          </c:val>
        </c:ser>
        <c:gapWidth val="49"/>
        <c:axId val="76527104"/>
        <c:axId val="76528640"/>
      </c:barChart>
      <c:catAx>
        <c:axId val="76527104"/>
        <c:scaling>
          <c:orientation val="minMax"/>
        </c:scaling>
        <c:axPos val="l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528640"/>
        <c:crosses val="autoZero"/>
        <c:auto val="1"/>
        <c:lblAlgn val="ctr"/>
        <c:lblOffset val="100"/>
      </c:catAx>
      <c:valAx>
        <c:axId val="76528640"/>
        <c:scaling>
          <c:orientation val="minMax"/>
        </c:scaling>
        <c:axPos val="b"/>
        <c:numFmt formatCode="0" sourceLinked="0"/>
        <c:tickLblPos val="nextTo"/>
        <c:txPr>
          <a:bodyPr/>
          <a:lstStyle/>
          <a:p>
            <a:pPr>
              <a:defRPr sz="16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527104"/>
        <c:crosses val="autoZero"/>
        <c:crossBetween val="between"/>
      </c:valAx>
    </c:plotArea>
    <c:plotVisOnly val="1"/>
  </c:chart>
  <c:externalData r:id="rId2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400"/>
            </a:pPr>
            <a:r>
              <a:rPr lang="en-US" sz="2400" b="0" i="0" u="none" strike="noStrike" baseline="0">
                <a:latin typeface="Times New Roman" pitchFamily="18" charset="0"/>
                <a:cs typeface="Times New Roman" pitchFamily="18" charset="0"/>
              </a:rPr>
              <a:t>N15. In your opinion, what types of tours need to be provided in the future (in your country, region, city) </a:t>
            </a:r>
          </a:p>
          <a:p>
            <a:pPr>
              <a:defRPr sz="2400"/>
            </a:pPr>
            <a:r>
              <a:rPr lang="en-US" sz="2400" b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>
        <c:manualLayout>
          <c:xMode val="edge"/>
          <c:yMode val="edge"/>
          <c:x val="0.14265966754155732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43751618547681687"/>
          <c:y val="0.21211037434196842"/>
          <c:w val="0.50730336832895628"/>
          <c:h val="0.74197425552412222"/>
        </c:manualLayout>
      </c:layout>
      <c:bar3DChart>
        <c:barDir val="bar"/>
        <c:grouping val="clustered"/>
        <c:ser>
          <c:idx val="0"/>
          <c:order val="0"/>
          <c:tx>
            <c:strRef>
              <c:f>'Shedegebi per cent'!$B$122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C0504D"/>
            </a:solidFill>
          </c:spPr>
          <c:dLbls>
            <c:txPr>
              <a:bodyPr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cent'!$A$123:$A$143</c:f>
              <c:strCache>
                <c:ptCount val="21"/>
                <c:pt idx="0">
                  <c:v>Events tourism (musical, historical)</c:v>
                </c:pt>
                <c:pt idx="1">
                  <c:v>Sightseeng</c:v>
                </c:pt>
                <c:pt idx="2">
                  <c:v>Art festivals</c:v>
                </c:pt>
                <c:pt idx="3">
                  <c:v>Marine</c:v>
                </c:pt>
                <c:pt idx="4">
                  <c:v>Historical</c:v>
                </c:pt>
                <c:pt idx="5">
                  <c:v>Sports tourism</c:v>
                </c:pt>
                <c:pt idx="6">
                  <c:v>Walking</c:v>
                </c:pt>
                <c:pt idx="7">
                  <c:v>Biking</c:v>
                </c:pt>
                <c:pt idx="8">
                  <c:v>Ethnographical</c:v>
                </c:pt>
                <c:pt idx="9">
                  <c:v>Skiing</c:v>
                </c:pt>
                <c:pt idx="10">
                  <c:v>Nature</c:v>
                </c:pt>
                <c:pt idx="11">
                  <c:v>Gastronomic</c:v>
                </c:pt>
                <c:pt idx="12">
                  <c:v>Educational</c:v>
                </c:pt>
                <c:pt idx="13">
                  <c:v>Medical tourism</c:v>
                </c:pt>
                <c:pt idx="14">
                  <c:v>Scuba diving</c:v>
                </c:pt>
                <c:pt idx="15">
                  <c:v>Climbing</c:v>
                </c:pt>
                <c:pt idx="16">
                  <c:v>Religious</c:v>
                </c:pt>
                <c:pt idx="17">
                  <c:v>Recreational</c:v>
                </c:pt>
                <c:pt idx="18">
                  <c:v>Technogenic</c:v>
                </c:pt>
                <c:pt idx="19">
                  <c:v>Birdwatching</c:v>
                </c:pt>
                <c:pt idx="20">
                  <c:v>Geological</c:v>
                </c:pt>
              </c:strCache>
            </c:strRef>
          </c:cat>
          <c:val>
            <c:numRef>
              <c:f>'Shedegebi per cent'!$B$123:$B$143</c:f>
              <c:numCache>
                <c:formatCode>0.0</c:formatCode>
                <c:ptCount val="21"/>
                <c:pt idx="0">
                  <c:v>9.7744360902255725</c:v>
                </c:pt>
                <c:pt idx="1">
                  <c:v>9.0225563909774547</c:v>
                </c:pt>
                <c:pt idx="2">
                  <c:v>9.0225563909774547</c:v>
                </c:pt>
                <c:pt idx="3">
                  <c:v>7.518796992481203</c:v>
                </c:pt>
                <c:pt idx="4">
                  <c:v>6.0150375939849621</c:v>
                </c:pt>
                <c:pt idx="5">
                  <c:v>6.0150375939849621</c:v>
                </c:pt>
                <c:pt idx="6">
                  <c:v>5.2631578947368416</c:v>
                </c:pt>
                <c:pt idx="7">
                  <c:v>5.2631578947368416</c:v>
                </c:pt>
                <c:pt idx="8">
                  <c:v>5.2631578947368416</c:v>
                </c:pt>
                <c:pt idx="9">
                  <c:v>4.5112781954887415</c:v>
                </c:pt>
                <c:pt idx="10">
                  <c:v>4.5112781954887415</c:v>
                </c:pt>
                <c:pt idx="11">
                  <c:v>4.5112781954887415</c:v>
                </c:pt>
                <c:pt idx="12">
                  <c:v>3.7593984962405997</c:v>
                </c:pt>
                <c:pt idx="13">
                  <c:v>3.7593984962405997</c:v>
                </c:pt>
                <c:pt idx="14">
                  <c:v>3.7593984962405997</c:v>
                </c:pt>
                <c:pt idx="15">
                  <c:v>3.0075187969924873</c:v>
                </c:pt>
                <c:pt idx="16">
                  <c:v>3.0075187969924873</c:v>
                </c:pt>
                <c:pt idx="17">
                  <c:v>2.2556390977443606</c:v>
                </c:pt>
                <c:pt idx="18">
                  <c:v>1.5037593984962399</c:v>
                </c:pt>
                <c:pt idx="19">
                  <c:v>1.5037593984962399</c:v>
                </c:pt>
                <c:pt idx="20">
                  <c:v>0.75187969924812315</c:v>
                </c:pt>
              </c:numCache>
            </c:numRef>
          </c:val>
        </c:ser>
        <c:gapWidth val="99"/>
        <c:shape val="box"/>
        <c:axId val="76555776"/>
        <c:axId val="76557312"/>
        <c:axId val="0"/>
      </c:bar3DChart>
      <c:catAx>
        <c:axId val="76555776"/>
        <c:scaling>
          <c:orientation val="minMax"/>
        </c:scaling>
        <c:axPos val="l"/>
        <c:tickLblPos val="nextTo"/>
        <c:txPr>
          <a:bodyPr/>
          <a:lstStyle/>
          <a:p>
            <a:pPr>
              <a:defRPr sz="11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557312"/>
        <c:crosses val="autoZero"/>
        <c:auto val="1"/>
        <c:lblAlgn val="ctr"/>
        <c:lblOffset val="100"/>
      </c:catAx>
      <c:valAx>
        <c:axId val="76557312"/>
        <c:scaling>
          <c:orientation val="minMax"/>
        </c:scaling>
        <c:axPos val="b"/>
        <c:numFmt formatCode="0" sourceLinked="0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555776"/>
        <c:crosses val="autoZero"/>
        <c:crossBetween val="between"/>
      </c:valAx>
    </c:plotArea>
    <c:plotVisOnly val="1"/>
  </c:chart>
  <c:externalData r:id="rId2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1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N16 How many destination must be included in the tour? </a:t>
            </a:r>
          </a:p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plotArea>
      <c:layout>
        <c:manualLayout>
          <c:layoutTarget val="inner"/>
          <c:xMode val="edge"/>
          <c:yMode val="edge"/>
          <c:x val="7.1988407699037624E-2"/>
          <c:y val="0.27038203557888713"/>
          <c:w val="0.89745603674540686"/>
          <c:h val="0.61363808690580568"/>
        </c:manualLayout>
      </c:layout>
      <c:barChart>
        <c:barDir val="col"/>
        <c:grouping val="clustered"/>
        <c:ser>
          <c:idx val="0"/>
          <c:order val="0"/>
          <c:tx>
            <c:strRef>
              <c:f>'Shedegebi per cent'!$B$146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3"/>
              <c:layout>
                <c:manualLayout>
                  <c:x val="1.0601310403300891E-16"/>
                  <c:y val="-2.6945308545964143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cent'!$A$147:$A$150</c:f>
              <c:strCache>
                <c:ptCount val="4"/>
                <c:pt idx="0">
                  <c:v>1-2</c:v>
                </c:pt>
                <c:pt idx="1">
                  <c:v>2-3</c:v>
                </c:pt>
                <c:pt idx="2">
                  <c:v>3-5</c:v>
                </c:pt>
                <c:pt idx="3">
                  <c:v>5&gt;</c:v>
                </c:pt>
              </c:strCache>
            </c:strRef>
          </c:cat>
          <c:val>
            <c:numRef>
              <c:f>'Shedegebi per cent'!$B$147:$B$150</c:f>
              <c:numCache>
                <c:formatCode>0.0</c:formatCode>
                <c:ptCount val="4"/>
                <c:pt idx="0" formatCode="General">
                  <c:v>0</c:v>
                </c:pt>
                <c:pt idx="1">
                  <c:v>11.76470588235294</c:v>
                </c:pt>
                <c:pt idx="2">
                  <c:v>41.17647058823529</c:v>
                </c:pt>
                <c:pt idx="3">
                  <c:v>47.058823529411754</c:v>
                </c:pt>
              </c:numCache>
            </c:numRef>
          </c:val>
        </c:ser>
        <c:axId val="76587392"/>
        <c:axId val="76588928"/>
      </c:barChart>
      <c:catAx>
        <c:axId val="76587392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588928"/>
        <c:crosses val="autoZero"/>
        <c:auto val="1"/>
        <c:lblAlgn val="ctr"/>
        <c:lblOffset val="100"/>
      </c:catAx>
      <c:valAx>
        <c:axId val="76588928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587392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0" i="0" u="none" strike="noStrike" baseline="0" dirty="0">
                <a:latin typeface="Times New Roman" pitchFamily="18" charset="0"/>
                <a:cs typeface="Times New Roman" pitchFamily="18" charset="0"/>
              </a:rPr>
              <a:t>N17. How many c</a:t>
            </a:r>
            <a:r>
              <a:rPr lang="en-US" sz="28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ountries </a:t>
            </a:r>
            <a:r>
              <a:rPr lang="en-US" sz="2800" b="0" i="0" u="none" strike="noStrike" baseline="0" dirty="0">
                <a:latin typeface="Times New Roman" pitchFamily="18" charset="0"/>
                <a:cs typeface="Times New Roman" pitchFamily="18" charset="0"/>
              </a:rPr>
              <a:t>must be </a:t>
            </a:r>
            <a:r>
              <a:rPr lang="en-US" sz="2800" b="0" i="0" u="none" strike="noStrike" baseline="0" dirty="0" err="1">
                <a:latin typeface="Times New Roman" pitchFamily="18" charset="0"/>
                <a:cs typeface="Times New Roman" pitchFamily="18" charset="0"/>
              </a:rPr>
              <a:t>uncluded</a:t>
            </a:r>
            <a:r>
              <a:rPr lang="en-US" sz="2800" b="0" i="0" u="none" strike="noStrike" baseline="0" dirty="0">
                <a:latin typeface="Times New Roman" pitchFamily="18" charset="0"/>
                <a:cs typeface="Times New Roman" pitchFamily="18" charset="0"/>
              </a:rPr>
              <a:t> in the tour?</a:t>
            </a:r>
          </a:p>
          <a:p>
            <a:pPr>
              <a:defRPr sz="2800"/>
            </a:pP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2.007895888014001E-2"/>
          <c:y val="0.28342009332167023"/>
          <c:w val="0.80332961504812195"/>
          <c:h val="0.67065981335666791"/>
        </c:manualLayout>
      </c:layout>
      <c:pie3DChart>
        <c:varyColors val="1"/>
        <c:ser>
          <c:idx val="0"/>
          <c:order val="0"/>
          <c:tx>
            <c:strRef>
              <c:f>'Shedegebi per cent'!$B$153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-1.1966623471708971E-2"/>
                  <c:y val="-3.7643077709782709E-2"/>
                </c:manualLayout>
              </c:layout>
              <c:showVal val="1"/>
            </c:dLbl>
            <c:dLbl>
              <c:idx val="1"/>
              <c:layout>
                <c:manualLayout>
                  <c:x val="9.7911536696286938E-2"/>
                  <c:y val="-9.9864474723508706E-2"/>
                </c:manualLayout>
              </c:layout>
              <c:showVal val="1"/>
            </c:dLbl>
            <c:dLbl>
              <c:idx val="2"/>
              <c:layout>
                <c:manualLayout>
                  <c:x val="-1.7176199456890945E-2"/>
                  <c:y val="-4.3343928300204088E-2"/>
                </c:manualLayout>
              </c:layout>
              <c:showVal val="1"/>
            </c:dLbl>
            <c:dLbl>
              <c:idx val="3"/>
              <c:layout>
                <c:manualLayout>
                  <c:x val="-9.3084488790863389E-3"/>
                  <c:y val="-3.7643077709782709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'Shedegebi per cent'!$A$154:$A$157</c:f>
              <c:strCache>
                <c:ptCount val="4"/>
                <c:pt idx="0">
                  <c:v>1 country</c:v>
                </c:pt>
                <c:pt idx="1">
                  <c:v>2 countries</c:v>
                </c:pt>
                <c:pt idx="2">
                  <c:v>3 countries</c:v>
                </c:pt>
                <c:pt idx="3">
                  <c:v>4 countries</c:v>
                </c:pt>
              </c:strCache>
            </c:strRef>
          </c:cat>
          <c:val>
            <c:numRef>
              <c:f>'Shedegebi per cent'!$B$154:$B$157</c:f>
              <c:numCache>
                <c:formatCode>0.0</c:formatCode>
                <c:ptCount val="4"/>
                <c:pt idx="0">
                  <c:v>23.52941176470588</c:v>
                </c:pt>
                <c:pt idx="1">
                  <c:v>35.294117647058968</c:v>
                </c:pt>
                <c:pt idx="2">
                  <c:v>17.647058823529431</c:v>
                </c:pt>
                <c:pt idx="3">
                  <c:v>23.52941176470588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76163042448835538"/>
          <c:y val="0.26123486279302294"/>
          <c:w val="0.21379352658447826"/>
          <c:h val="0.39679913799532168"/>
        </c:manualLayout>
      </c:layout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2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0" i="0" u="none" strike="noStrike" baseline="0">
                <a:latin typeface="Times New Roman" pitchFamily="18" charset="0"/>
                <a:cs typeface="Times New Roman" pitchFamily="18" charset="0"/>
              </a:rPr>
              <a:t>N18. Please choose three most preferable variants of countries involved in the tour? </a:t>
            </a:r>
          </a:p>
          <a:p>
            <a:pPr>
              <a:defRPr sz="2800"/>
            </a:pPr>
            <a:r>
              <a:rPr lang="en-US" sz="2800" b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>
        <c:manualLayout>
          <c:xMode val="edge"/>
          <c:yMode val="edge"/>
          <c:x val="0.10622222222222281"/>
          <c:y val="0"/>
        </c:manualLayout>
      </c:layout>
    </c:title>
    <c:view3D>
      <c:rAngAx val="1"/>
    </c:view3D>
    <c:plotArea>
      <c:layout>
        <c:manualLayout>
          <c:layoutTarget val="inner"/>
          <c:xMode val="edge"/>
          <c:yMode val="edge"/>
          <c:x val="0.17283610999744026"/>
          <c:y val="0.29038864508881868"/>
          <c:w val="0.8011227034120737"/>
          <c:h val="0.63772382618839796"/>
        </c:manualLayout>
      </c:layout>
      <c:bar3DChart>
        <c:barDir val="bar"/>
        <c:grouping val="clustered"/>
        <c:ser>
          <c:idx val="0"/>
          <c:order val="0"/>
          <c:tx>
            <c:strRef>
              <c:f>'Shedegebi per cent'!$B$160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3.333333333333334E-2"/>
                  <c:y val="-4.6296296296296511E-3"/>
                </c:manualLayout>
              </c:layout>
              <c:showVal val="1"/>
            </c:dLbl>
            <c:dLbl>
              <c:idx val="1"/>
              <c:layout>
                <c:manualLayout>
                  <c:x val="2.2222222222222282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2222222222222202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4.1666666666666664E-2"/>
                  <c:y val="0"/>
                </c:manualLayout>
              </c:layout>
              <c:showVal val="1"/>
            </c:dLbl>
            <c:dLbl>
              <c:idx val="4"/>
              <c:layout>
                <c:manualLayout>
                  <c:x val="4.4444444444444502E-2"/>
                  <c:y val="-4.243778136006735E-17"/>
                </c:manualLayout>
              </c:layout>
              <c:showVal val="1"/>
            </c:dLbl>
            <c:dLbl>
              <c:idx val="5"/>
              <c:layout>
                <c:manualLayout>
                  <c:x val="2.7777777777777981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cent'!$A$161:$A$166</c:f>
              <c:strCache>
                <c:ptCount val="6"/>
                <c:pt idx="0">
                  <c:v>Turkey</c:v>
                </c:pt>
                <c:pt idx="1">
                  <c:v>Moldova</c:v>
                </c:pt>
                <c:pt idx="2">
                  <c:v>Romania</c:v>
                </c:pt>
                <c:pt idx="3">
                  <c:v>Bulgaria</c:v>
                </c:pt>
                <c:pt idx="4">
                  <c:v>Russia</c:v>
                </c:pt>
                <c:pt idx="5">
                  <c:v>Ukraine</c:v>
                </c:pt>
              </c:strCache>
            </c:strRef>
          </c:cat>
          <c:val>
            <c:numRef>
              <c:f>'Shedegebi per cent'!$B$161:$B$166</c:f>
              <c:numCache>
                <c:formatCode>0.0</c:formatCode>
                <c:ptCount val="6"/>
                <c:pt idx="0">
                  <c:v>2.7027027027027075</c:v>
                </c:pt>
                <c:pt idx="1">
                  <c:v>10.810810810810812</c:v>
                </c:pt>
                <c:pt idx="2">
                  <c:v>13.513513513513514</c:v>
                </c:pt>
                <c:pt idx="3">
                  <c:v>18.91891891891893</c:v>
                </c:pt>
                <c:pt idx="4">
                  <c:v>21.621621621621621</c:v>
                </c:pt>
                <c:pt idx="5">
                  <c:v>32.432432432432435</c:v>
                </c:pt>
              </c:numCache>
            </c:numRef>
          </c:val>
        </c:ser>
        <c:gapWidth val="50"/>
        <c:shape val="box"/>
        <c:axId val="76763520"/>
        <c:axId val="76765056"/>
        <c:axId val="0"/>
      </c:bar3DChart>
      <c:catAx>
        <c:axId val="76763520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765056"/>
        <c:crosses val="autoZero"/>
        <c:auto val="1"/>
        <c:lblAlgn val="ctr"/>
        <c:lblOffset val="100"/>
      </c:catAx>
      <c:valAx>
        <c:axId val="76765056"/>
        <c:scaling>
          <c:orientation val="minMax"/>
        </c:scaling>
        <c:axPos val="b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763520"/>
        <c:crosses val="autoZero"/>
        <c:crossBetween val="between"/>
      </c:valAx>
    </c:plotArea>
    <c:plotVisOnly val="1"/>
  </c:chart>
  <c:externalData r:id="rId2"/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0" i="0" u="none" strike="noStrike" baseline="0">
                <a:latin typeface="Times New Roman" pitchFamily="18" charset="0"/>
                <a:cs typeface="Times New Roman" pitchFamily="18" charset="0"/>
              </a:rPr>
              <a:t>N19. To provide a tour you need </a:t>
            </a:r>
          </a:p>
          <a:p>
            <a:pPr>
              <a:defRPr sz="2800"/>
            </a:pPr>
            <a:r>
              <a:rPr lang="en-US" sz="2800" b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6.572813047872729E-2"/>
          <c:y val="0.19302253954707843"/>
          <c:w val="0.93427186952127272"/>
          <c:h val="0.6890544675124507"/>
        </c:manualLayout>
      </c:layout>
      <c:bar3DChart>
        <c:barDir val="col"/>
        <c:grouping val="clustered"/>
        <c:ser>
          <c:idx val="0"/>
          <c:order val="0"/>
          <c:tx>
            <c:strRef>
              <c:f>'Shedegebi per cent'!$B$169</c:f>
              <c:strCache>
                <c:ptCount val="1"/>
                <c:pt idx="0">
                  <c:v>%</c:v>
                </c:pt>
              </c:strCache>
            </c:strRef>
          </c:tx>
          <c:spPr>
            <a:gradFill>
              <a:gsLst>
                <a:gs pos="0">
                  <a:srgbClr val="D6B19C"/>
                </a:gs>
                <a:gs pos="30000">
                  <a:srgbClr val="D49E6C"/>
                </a:gs>
                <a:gs pos="70000">
                  <a:srgbClr val="A65528"/>
                </a:gs>
                <a:gs pos="100000">
                  <a:srgbClr val="663012"/>
                </a:gs>
              </a:gsLst>
              <a:lin ang="5400000" scaled="0"/>
            </a:gradFill>
          </c:spPr>
          <c:dLbls>
            <c:dLbl>
              <c:idx val="0"/>
              <c:layout>
                <c:manualLayout>
                  <c:x val="4.3016900561184323E-3"/>
                  <c:y val="-5.3152399572117467E-2"/>
                </c:manualLayout>
              </c:layout>
              <c:showVal val="1"/>
            </c:dLbl>
            <c:dLbl>
              <c:idx val="1"/>
              <c:layout>
                <c:manualLayout>
                  <c:x val="4.3016900561184323E-3"/>
                  <c:y val="-5.3152399572117467E-2"/>
                </c:manualLayout>
              </c:layout>
              <c:showVal val="1"/>
            </c:dLbl>
            <c:dLbl>
              <c:idx val="2"/>
              <c:layout>
                <c:manualLayout>
                  <c:x val="4.3016900561184323E-3"/>
                  <c:y val="-5.5568417734486571E-2"/>
                </c:manualLayout>
              </c:layout>
              <c:showVal val="1"/>
            </c:dLbl>
            <c:dLbl>
              <c:idx val="3"/>
              <c:layout>
                <c:manualLayout>
                  <c:x val="1.1471173482982506E-2"/>
                  <c:y val="-2.6576199786058751E-2"/>
                </c:manualLayout>
              </c:layout>
              <c:showVal val="1"/>
            </c:dLbl>
            <c:dLbl>
              <c:idx val="4"/>
              <c:layout>
                <c:manualLayout>
                  <c:x val="2.0074553595219216E-2"/>
                  <c:y val="-2.4160181623689762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cent'!$A$170:$A$174</c:f>
              <c:strCache>
                <c:ptCount val="5"/>
                <c:pt idx="0">
                  <c:v>destinations development</c:v>
                </c:pt>
                <c:pt idx="1">
                  <c:v>information</c:v>
                </c:pt>
                <c:pt idx="2">
                  <c:v>transport</c:v>
                </c:pt>
                <c:pt idx="3">
                  <c:v>sightseeng infrastructure</c:v>
                </c:pt>
                <c:pt idx="4">
                  <c:v>infrastructure</c:v>
                </c:pt>
              </c:strCache>
            </c:strRef>
          </c:cat>
          <c:val>
            <c:numRef>
              <c:f>'Shedegebi per cent'!$B$170:$B$174</c:f>
              <c:numCache>
                <c:formatCode>0.0</c:formatCode>
                <c:ptCount val="5"/>
                <c:pt idx="0">
                  <c:v>13.636363636363635</c:v>
                </c:pt>
                <c:pt idx="1">
                  <c:v>13.636363636363635</c:v>
                </c:pt>
                <c:pt idx="2">
                  <c:v>13.636363636363635</c:v>
                </c:pt>
                <c:pt idx="3">
                  <c:v>27.272727272727149</c:v>
                </c:pt>
                <c:pt idx="4">
                  <c:v>31.818181818181817</c:v>
                </c:pt>
              </c:numCache>
            </c:numRef>
          </c:val>
        </c:ser>
        <c:shape val="box"/>
        <c:axId val="76627968"/>
        <c:axId val="76629504"/>
        <c:axId val="0"/>
      </c:bar3DChart>
      <c:catAx>
        <c:axId val="76627968"/>
        <c:scaling>
          <c:orientation val="minMax"/>
        </c:scaling>
        <c:axPos val="b"/>
        <c:tickLblPos val="nextTo"/>
        <c:txPr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629504"/>
        <c:crosses val="autoZero"/>
        <c:auto val="1"/>
        <c:lblAlgn val="ctr"/>
        <c:lblOffset val="100"/>
      </c:catAx>
      <c:valAx>
        <c:axId val="76629504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627968"/>
        <c:crosses val="autoZero"/>
        <c:crossBetween val="between"/>
      </c:valAx>
    </c:plotArea>
    <c:plotVisOnly val="1"/>
  </c:chart>
  <c:externalData r:id="rId2"/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0" i="0" u="none" strike="noStrike" baseline="0" dirty="0">
                <a:latin typeface="Times New Roman" pitchFamily="18" charset="0"/>
                <a:cs typeface="Times New Roman" pitchFamily="18" charset="0"/>
              </a:rPr>
              <a:t>N20. What kind of assistance is </a:t>
            </a:r>
            <a:r>
              <a:rPr lang="en-US" sz="2800" b="0" i="0" u="none" strike="noStrike" baseline="0" dirty="0" smtClean="0">
                <a:latin typeface="Times New Roman" pitchFamily="18" charset="0"/>
                <a:cs typeface="Times New Roman" pitchFamily="18" charset="0"/>
              </a:rPr>
              <a:t>needed </a:t>
            </a:r>
            <a:r>
              <a:rPr lang="en-US" sz="2800" b="0" i="0" u="none" strike="noStrike" baseline="0" dirty="0">
                <a:latin typeface="Times New Roman" pitchFamily="18" charset="0"/>
                <a:cs typeface="Times New Roman" pitchFamily="18" charset="0"/>
              </a:rPr>
              <a:t>for your company </a:t>
            </a:r>
          </a:p>
          <a:p>
            <a:pPr>
              <a:defRPr sz="2800"/>
            </a:pPr>
            <a:r>
              <a:rPr lang="en-US" sz="2800" b="0" i="0" u="none" strike="noStrike" baseline="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0" dirty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plotArea>
      <c:layout>
        <c:manualLayout>
          <c:layoutTarget val="inner"/>
          <c:xMode val="edge"/>
          <c:yMode val="edge"/>
          <c:x val="7.1988407699037624E-2"/>
          <c:y val="0.29556125219263585"/>
          <c:w val="0.89745603674540686"/>
          <c:h val="0.58845887233186922"/>
        </c:manualLayout>
      </c:layout>
      <c:barChart>
        <c:barDir val="col"/>
        <c:grouping val="clustered"/>
        <c:ser>
          <c:idx val="0"/>
          <c:order val="0"/>
          <c:tx>
            <c:strRef>
              <c:f>'Shedegebi per cent'!$B$177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0"/>
                  <c:y val="-1.3888888888888954E-2"/>
                </c:manualLayout>
              </c:layout>
              <c:showVal val="1"/>
            </c:dLbl>
            <c:dLbl>
              <c:idx val="1"/>
              <c:layout>
                <c:manualLayout>
                  <c:x val="0"/>
                  <c:y val="1.8518518518518576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cent'!$A$178:$A$180</c:f>
              <c:strCache>
                <c:ptCount val="3"/>
                <c:pt idx="0">
                  <c:v>investments</c:v>
                </c:pt>
                <c:pt idx="1">
                  <c:v>information</c:v>
                </c:pt>
                <c:pt idx="2">
                  <c:v>legal assistance</c:v>
                </c:pt>
              </c:strCache>
            </c:strRef>
          </c:cat>
          <c:val>
            <c:numRef>
              <c:f>'Shedegebi per cent'!$B$178:$B$180</c:f>
              <c:numCache>
                <c:formatCode>0.0</c:formatCode>
                <c:ptCount val="3"/>
                <c:pt idx="0">
                  <c:v>46.666666666666508</c:v>
                </c:pt>
                <c:pt idx="1">
                  <c:v>53.333333333333336</c:v>
                </c:pt>
                <c:pt idx="2" formatCode="General">
                  <c:v>0</c:v>
                </c:pt>
              </c:numCache>
            </c:numRef>
          </c:val>
        </c:ser>
        <c:axId val="69434368"/>
        <c:axId val="69714688"/>
      </c:barChart>
      <c:catAx>
        <c:axId val="69434368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9714688"/>
        <c:crosses val="autoZero"/>
        <c:auto val="1"/>
        <c:lblAlgn val="ctr"/>
        <c:lblOffset val="100"/>
      </c:catAx>
      <c:valAx>
        <c:axId val="69714688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9434368"/>
        <c:crosses val="autoZero"/>
        <c:crossBetween val="between"/>
      </c:valAx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N3. Types of services provided  </a:t>
            </a:r>
          </a:p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7.0716426071741501E-2"/>
          <c:y val="0.21145829687955722"/>
          <c:w val="0.91400579615048372"/>
          <c:h val="0.62410493202429729"/>
        </c:manualLayout>
      </c:layout>
      <c:barChart>
        <c:barDir val="col"/>
        <c:grouping val="clustered"/>
        <c:ser>
          <c:idx val="0"/>
          <c:order val="0"/>
          <c:tx>
            <c:strRef>
              <c:f>'Shedegebi per cent'!$B$8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cent'!$A$9:$A$11</c:f>
              <c:strCache>
                <c:ptCount val="3"/>
                <c:pt idx="0">
                  <c:v>Accomodation</c:v>
                </c:pt>
                <c:pt idx="1">
                  <c:v>Catering</c:v>
                </c:pt>
                <c:pt idx="2">
                  <c:v>Rent services</c:v>
                </c:pt>
              </c:strCache>
            </c:strRef>
          </c:cat>
          <c:val>
            <c:numRef>
              <c:f>'Shedegebi per cent'!$B$9:$B$11</c:f>
              <c:numCache>
                <c:formatCode>0.0</c:formatCode>
                <c:ptCount val="3"/>
                <c:pt idx="0" formatCode="General">
                  <c:v>87.5</c:v>
                </c:pt>
                <c:pt idx="1">
                  <c:v>6.25</c:v>
                </c:pt>
                <c:pt idx="2">
                  <c:v>6.25</c:v>
                </c:pt>
              </c:numCache>
            </c:numRef>
          </c:val>
        </c:ser>
        <c:axId val="74364800"/>
        <c:axId val="74366336"/>
      </c:barChart>
      <c:catAx>
        <c:axId val="74364800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366336"/>
        <c:crosses val="autoZero"/>
        <c:auto val="1"/>
        <c:lblAlgn val="ctr"/>
        <c:lblOffset val="100"/>
      </c:catAx>
      <c:valAx>
        <c:axId val="74366336"/>
        <c:scaling>
          <c:orientation val="minMax"/>
          <c:max val="90"/>
        </c:scaling>
        <c:axPos val="l"/>
        <c:numFmt formatCode="General" sourceLinked="1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364800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0" i="0" u="none" strike="noStrike" baseline="0">
                <a:latin typeface="Times New Roman" pitchFamily="18" charset="0"/>
                <a:cs typeface="Times New Roman" pitchFamily="18" charset="0"/>
              </a:rPr>
              <a:t>N21 Black Sea tourism strategy priorities </a:t>
            </a:r>
          </a:p>
          <a:p>
            <a:pPr>
              <a:defRPr sz="2800"/>
            </a:pPr>
            <a:r>
              <a:rPr lang="en-US" sz="2800" b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9.7473753280839879E-3"/>
          <c:y val="0.23375258774064228"/>
          <c:w val="0.66260021655153434"/>
          <c:h val="0.76624741225936022"/>
        </c:manualLayout>
      </c:layout>
      <c:pie3DChart>
        <c:varyColors val="1"/>
        <c:ser>
          <c:idx val="0"/>
          <c:order val="0"/>
          <c:tx>
            <c:strRef>
              <c:f>'Shedegebi per cent'!$B$183</c:f>
              <c:strCache>
                <c:ptCount val="1"/>
                <c:pt idx="0">
                  <c:v>%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1.0988020912066241E-2"/>
                  <c:y val="-2.9179660788863904E-2"/>
                </c:manualLayout>
              </c:layout>
              <c:showVal val="1"/>
            </c:dLbl>
            <c:dLbl>
              <c:idx val="1"/>
              <c:layout>
                <c:manualLayout>
                  <c:x val="-4.2162608070870092E-2"/>
                  <c:y val="-0.12109452627329395"/>
                </c:manualLayout>
              </c:layout>
              <c:showVal val="1"/>
            </c:dLbl>
            <c:dLbl>
              <c:idx val="2"/>
              <c:layout>
                <c:manualLayout>
                  <c:x val="-5.0935198912324862E-2"/>
                  <c:y val="-1.4967820476911043E-2"/>
                </c:manualLayout>
              </c:layout>
              <c:showVal val="1"/>
            </c:dLbl>
            <c:dLbl>
              <c:idx val="3"/>
              <c:layout>
                <c:manualLayout>
                  <c:x val="6.192048788750259E-3"/>
                  <c:y val="-6.6340633513334232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'Shedegebi per cent'!$A$184:$A$187</c:f>
              <c:strCache>
                <c:ptCount val="4"/>
                <c:pt idx="0">
                  <c:v>institutional</c:v>
                </c:pt>
                <c:pt idx="1">
                  <c:v>marketing (new tours)</c:v>
                </c:pt>
                <c:pt idx="2">
                  <c:v>investment (new sources)</c:v>
                </c:pt>
                <c:pt idx="3">
                  <c:v>information (technology)</c:v>
                </c:pt>
              </c:strCache>
            </c:strRef>
          </c:cat>
          <c:val>
            <c:numRef>
              <c:f>'Shedegebi per cent'!$B$184:$B$187</c:f>
              <c:numCache>
                <c:formatCode>0.0</c:formatCode>
                <c:ptCount val="4"/>
                <c:pt idx="0">
                  <c:v>8.1081081081080999</c:v>
                </c:pt>
                <c:pt idx="1">
                  <c:v>32.432432432432435</c:v>
                </c:pt>
                <c:pt idx="2">
                  <c:v>32.432432432432435</c:v>
                </c:pt>
                <c:pt idx="3">
                  <c:v>27.027027027027028</c:v>
                </c:pt>
              </c:numCache>
            </c:numRef>
          </c:val>
        </c:ser>
      </c:pie3DChart>
    </c:plotArea>
    <c:legend>
      <c:legendPos val="r"/>
      <c:layout>
        <c:manualLayout>
          <c:xMode val="edge"/>
          <c:yMode val="edge"/>
          <c:x val="0.69755921928528963"/>
          <c:y val="0.30986424043650862"/>
          <c:w val="0.27352778197686717"/>
          <c:h val="0.63461571562471375"/>
        </c:manualLayout>
      </c:layout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4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N4. Your position in the organization  </a:t>
            </a:r>
          </a:p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 %</a:t>
            </a:r>
          </a:p>
        </c:rich>
      </c:tx>
      <c:layout/>
    </c:title>
    <c:plotArea>
      <c:layout/>
      <c:barChart>
        <c:barDir val="bar"/>
        <c:grouping val="clustered"/>
        <c:ser>
          <c:idx val="0"/>
          <c:order val="0"/>
          <c:tx>
            <c:strRef>
              <c:f>'Shedegebi per cent'!$B$15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cent'!$A$16:$A$18</c:f>
              <c:strCache>
                <c:ptCount val="3"/>
                <c:pt idx="0">
                  <c:v>Head</c:v>
                </c:pt>
                <c:pt idx="1">
                  <c:v>Top management</c:v>
                </c:pt>
                <c:pt idx="2">
                  <c:v>Key personal (marketing manager, operations manager)</c:v>
                </c:pt>
              </c:strCache>
            </c:strRef>
          </c:cat>
          <c:val>
            <c:numRef>
              <c:f>'Shedegebi per cent'!$B$16:$B$18</c:f>
              <c:numCache>
                <c:formatCode>0.0</c:formatCode>
                <c:ptCount val="3"/>
                <c:pt idx="0">
                  <c:v>58.82352941176454</c:v>
                </c:pt>
                <c:pt idx="1">
                  <c:v>11.76470588235294</c:v>
                </c:pt>
                <c:pt idx="2">
                  <c:v>29.411764705882355</c:v>
                </c:pt>
              </c:numCache>
            </c:numRef>
          </c:val>
        </c:ser>
        <c:axId val="74675328"/>
        <c:axId val="74676864"/>
      </c:barChart>
      <c:catAx>
        <c:axId val="74675328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676864"/>
        <c:crosses val="autoZero"/>
        <c:auto val="1"/>
        <c:lblAlgn val="ctr"/>
        <c:lblOffset val="100"/>
      </c:catAx>
      <c:valAx>
        <c:axId val="74676864"/>
        <c:scaling>
          <c:orientation val="minMax"/>
        </c:scaling>
        <c:axPos val="b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4675328"/>
        <c:crosses val="autoZero"/>
        <c:crossBetween val="between"/>
      </c:valAx>
    </c:plotArea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N5. Forms of ownership </a:t>
            </a:r>
          </a:p>
          <a:p>
            <a:pPr>
              <a:defRPr sz="2800" b="1">
                <a:latin typeface="Times New Roman" pitchFamily="18" charset="0"/>
                <a:cs typeface="Times New Roman" pitchFamily="18" charset="0"/>
              </a:defRPr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>
        <c:manualLayout>
          <c:xMode val="edge"/>
          <c:yMode val="edge"/>
          <c:x val="0.28137461265476338"/>
          <c:y val="1.7588760920266129E-2"/>
        </c:manualLayout>
      </c:layout>
    </c:title>
    <c:plotArea>
      <c:layout/>
      <c:pieChart>
        <c:varyColors val="1"/>
        <c:ser>
          <c:idx val="0"/>
          <c:order val="0"/>
          <c:tx>
            <c:strRef>
              <c:f>'Shedegebi per cent'!$B$22</c:f>
              <c:strCache>
                <c:ptCount val="1"/>
                <c:pt idx="0">
                  <c:v>%</c:v>
                </c:pt>
              </c:strCache>
            </c:strRef>
          </c:tx>
          <c:explosion val="25"/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'Shedegebi per cent'!$A$23:$A$26</c:f>
              <c:strCache>
                <c:ptCount val="4"/>
                <c:pt idx="0">
                  <c:v>Private</c:v>
                </c:pt>
                <c:pt idx="1">
                  <c:v>Government</c:v>
                </c:pt>
                <c:pt idx="2">
                  <c:v>NGO</c:v>
                </c:pt>
                <c:pt idx="3">
                  <c:v>Privete enterpreneur</c:v>
                </c:pt>
              </c:strCache>
            </c:strRef>
          </c:cat>
          <c:val>
            <c:numRef>
              <c:f>'Shedegebi per cent'!$B$23:$B$26</c:f>
              <c:numCache>
                <c:formatCode>0.0</c:formatCode>
                <c:ptCount val="4"/>
                <c:pt idx="0">
                  <c:v>70.588235294117666</c:v>
                </c:pt>
                <c:pt idx="1">
                  <c:v>0</c:v>
                </c:pt>
                <c:pt idx="2">
                  <c:v>0</c:v>
                </c:pt>
                <c:pt idx="3">
                  <c:v>29.411764705882355</c:v>
                </c:pt>
              </c:numCache>
            </c:numRef>
          </c:val>
        </c:ser>
        <c:firstSliceAng val="0"/>
      </c:pieChart>
    </c:plotArea>
    <c:legend>
      <c:legendPos val="r"/>
      <c:layout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spPr>
    <a:solidFill>
      <a:schemeClr val="accent3">
        <a:lumMod val="20000"/>
        <a:lumOff val="80000"/>
      </a:schemeClr>
    </a:solidFill>
  </c:spPr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N6. Number of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employees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defRPr sz="2800">
                <a:latin typeface="Times New Roman" pitchFamily="18" charset="0"/>
                <a:cs typeface="Times New Roman" pitchFamily="18" charset="0"/>
              </a:defRPr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/>
    </c:title>
    <c:view3D>
      <c:rotX val="30"/>
      <c:perspective val="30"/>
    </c:view3D>
    <c:plotArea>
      <c:layout>
        <c:manualLayout>
          <c:layoutTarget val="inner"/>
          <c:xMode val="edge"/>
          <c:yMode val="edge"/>
          <c:x val="1.7466097987751526E-2"/>
          <c:y val="0.25528032954214058"/>
          <c:w val="0.8667497812773407"/>
          <c:h val="0.69754119276757165"/>
        </c:manualLayout>
      </c:layout>
      <c:pie3DChart>
        <c:varyColors val="1"/>
        <c:ser>
          <c:idx val="0"/>
          <c:order val="0"/>
          <c:tx>
            <c:strRef>
              <c:f>'Shedegebi per cent'!$B$30</c:f>
              <c:strCache>
                <c:ptCount val="1"/>
                <c:pt idx="0">
                  <c:v>%</c:v>
                </c:pt>
              </c:strCache>
            </c:strRef>
          </c:tx>
          <c:dLbls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  <c:showLeaderLines val="1"/>
          </c:dLbls>
          <c:cat>
            <c:strRef>
              <c:f>'Shedegebi per cent'!$A$31:$A$35</c:f>
              <c:strCache>
                <c:ptCount val="5"/>
                <c:pt idx="0">
                  <c:v>1-10</c:v>
                </c:pt>
                <c:pt idx="1">
                  <c:v>10-25</c:v>
                </c:pt>
                <c:pt idx="2">
                  <c:v>25-50</c:v>
                </c:pt>
                <c:pt idx="3">
                  <c:v>50-100</c:v>
                </c:pt>
                <c:pt idx="4">
                  <c:v>&gt;100</c:v>
                </c:pt>
              </c:strCache>
            </c:strRef>
          </c:cat>
          <c:val>
            <c:numRef>
              <c:f>'Shedegebi per cent'!$B$31:$B$35</c:f>
              <c:numCache>
                <c:formatCode>0.0</c:formatCode>
                <c:ptCount val="5"/>
                <c:pt idx="0">
                  <c:v>37.5</c:v>
                </c:pt>
                <c:pt idx="1">
                  <c:v>25</c:v>
                </c:pt>
                <c:pt idx="2">
                  <c:v>25</c:v>
                </c:pt>
                <c:pt idx="3">
                  <c:v>6.25</c:v>
                </c:pt>
                <c:pt idx="4">
                  <c:v>6.25</c:v>
                </c:pt>
              </c:numCache>
            </c:numRef>
          </c:val>
        </c:ser>
      </c:pie3DChart>
    </c:plotArea>
    <c:legend>
      <c:legendPos val="r"/>
      <c:layout/>
      <c:txPr>
        <a:bodyPr/>
        <a:lstStyle/>
        <a:p>
          <a:pPr>
            <a:defRPr sz="24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/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N7 Company annual income</a:t>
            </a:r>
          </a:p>
          <a:p>
            <a:pPr>
              <a:defRPr sz="2800" b="1"/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0.26421062992125982"/>
          <c:y val="0.22671109114589064"/>
          <c:w val="0.68745603674540678"/>
          <c:h val="0.63936825440459655"/>
        </c:manualLayout>
      </c:layout>
      <c:bar3DChart>
        <c:barDir val="bar"/>
        <c:grouping val="clustered"/>
        <c:ser>
          <c:idx val="0"/>
          <c:order val="0"/>
          <c:tx>
            <c:strRef>
              <c:f>'Shedegebi per cent'!$B$39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1.7252002464571779E-2"/>
                  <c:y val="-4.6296296296296528E-3"/>
                </c:manualLayout>
              </c:layout>
              <c:showVal val="1"/>
            </c:dLbl>
            <c:dLbl>
              <c:idx val="1"/>
              <c:layout>
                <c:manualLayout>
                  <c:x val="1.3888888888888963E-2"/>
                  <c:y val="-1.3888888888888963E-2"/>
                </c:manualLayout>
              </c:layout>
              <c:showVal val="1"/>
            </c:dLbl>
            <c:dLbl>
              <c:idx val="2"/>
              <c:layout>
                <c:manualLayout>
                  <c:x val="1.9444444444444445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cent'!$A$40:$A$42</c:f>
              <c:strCache>
                <c:ptCount val="3"/>
                <c:pt idx="0">
                  <c:v>Up to 100 000 EUR</c:v>
                </c:pt>
                <c:pt idx="1">
                  <c:v>100 000 Eur-1000 000</c:v>
                </c:pt>
                <c:pt idx="2">
                  <c:v>&gt;1 000 000 EUR</c:v>
                </c:pt>
              </c:strCache>
            </c:strRef>
          </c:cat>
          <c:val>
            <c:numRef>
              <c:f>'Shedegebi per cent'!$B$40:$B$42</c:f>
              <c:numCache>
                <c:formatCode>0.0</c:formatCode>
                <c:ptCount val="3"/>
                <c:pt idx="0">
                  <c:v>86.666666666666671</c:v>
                </c:pt>
                <c:pt idx="1">
                  <c:v>6.666666666666667</c:v>
                </c:pt>
                <c:pt idx="2">
                  <c:v>6.666666666666667</c:v>
                </c:pt>
              </c:numCache>
            </c:numRef>
          </c:val>
        </c:ser>
        <c:shape val="cylinder"/>
        <c:axId val="75073024"/>
        <c:axId val="75074560"/>
        <c:axId val="0"/>
      </c:bar3DChart>
      <c:catAx>
        <c:axId val="75073024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5074560"/>
        <c:crosses val="autoZero"/>
        <c:auto val="1"/>
        <c:lblAlgn val="ctr"/>
        <c:lblOffset val="100"/>
      </c:catAx>
      <c:valAx>
        <c:axId val="75074560"/>
        <c:scaling>
          <c:orientation val="minMax"/>
          <c:max val="90"/>
          <c:min val="0"/>
        </c:scaling>
        <c:axPos val="b"/>
        <c:majorGridlines/>
        <c:numFmt formatCode="0" sourceLinked="0"/>
        <c:tickLblPos val="nextTo"/>
        <c:txPr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5073024"/>
        <c:crosses val="autoZero"/>
        <c:crossBetween val="between"/>
      </c:valAx>
    </c:plotArea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/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N8. Number of tourists per year </a:t>
            </a:r>
          </a:p>
          <a:p>
            <a:pPr>
              <a:defRPr sz="2800" b="1"/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'Shedegebi per cent'!$B$45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chemeClr val="accent1"/>
            </a:solidFill>
          </c:spPr>
          <c:dLbls>
            <c:dLbl>
              <c:idx val="0"/>
              <c:layout>
                <c:manualLayout>
                  <c:x val="5.5555555555555558E-3"/>
                  <c:y val="-1.2962962962962963E-2"/>
                </c:manualLayout>
              </c:layout>
              <c:showVal val="1"/>
            </c:dLbl>
            <c:dLbl>
              <c:idx val="1"/>
              <c:layout>
                <c:manualLayout>
                  <c:x val="6.9444444444444623E-3"/>
                  <c:y val="-2.0370370370370469E-2"/>
                </c:manualLayout>
              </c:layout>
              <c:showVal val="1"/>
            </c:dLbl>
            <c:dLbl>
              <c:idx val="2"/>
              <c:layout>
                <c:manualLayout>
                  <c:x val="0"/>
                  <c:y val="-3.888888888888889E-2"/>
                </c:manualLayout>
              </c:layout>
              <c:showVal val="1"/>
            </c:dLbl>
            <c:dLbl>
              <c:idx val="3"/>
              <c:layout>
                <c:manualLayout>
                  <c:x val="2.7777777777778004E-3"/>
                  <c:y val="-2.4074074074074189E-2"/>
                </c:manualLayout>
              </c:layout>
              <c:showVal val="1"/>
            </c:dLbl>
            <c:dLbl>
              <c:idx val="4"/>
              <c:layout>
                <c:manualLayout>
                  <c:x val="-1.3888888888888961E-3"/>
                  <c:y val="-2.5925925925926012E-2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cent'!$A$46:$A$50</c:f>
              <c:strCache>
                <c:ptCount val="5"/>
                <c:pt idx="0">
                  <c:v>Up to 1000</c:v>
                </c:pt>
                <c:pt idx="1">
                  <c:v>1000-2000</c:v>
                </c:pt>
                <c:pt idx="2">
                  <c:v>2000-5000</c:v>
                </c:pt>
                <c:pt idx="3">
                  <c:v>5000-10000</c:v>
                </c:pt>
                <c:pt idx="4">
                  <c:v>&gt;10000</c:v>
                </c:pt>
              </c:strCache>
            </c:strRef>
          </c:cat>
          <c:val>
            <c:numRef>
              <c:f>'Shedegebi per cent'!$B$46:$B$50</c:f>
              <c:numCache>
                <c:formatCode>0.0</c:formatCode>
                <c:ptCount val="5"/>
                <c:pt idx="0">
                  <c:v>18.75</c:v>
                </c:pt>
                <c:pt idx="1">
                  <c:v>31.25</c:v>
                </c:pt>
                <c:pt idx="2">
                  <c:v>25</c:v>
                </c:pt>
                <c:pt idx="3">
                  <c:v>18.75</c:v>
                </c:pt>
                <c:pt idx="4">
                  <c:v>6.25</c:v>
                </c:pt>
              </c:numCache>
            </c:numRef>
          </c:val>
        </c:ser>
        <c:shape val="box"/>
        <c:axId val="67847296"/>
        <c:axId val="67848832"/>
        <c:axId val="0"/>
      </c:bar3DChart>
      <c:catAx>
        <c:axId val="67847296"/>
        <c:scaling>
          <c:orientation val="minMax"/>
        </c:scaling>
        <c:axPos val="b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7848832"/>
        <c:crosses val="autoZero"/>
        <c:auto val="1"/>
        <c:lblAlgn val="ctr"/>
        <c:lblOffset val="100"/>
      </c:catAx>
      <c:valAx>
        <c:axId val="67848832"/>
        <c:scaling>
          <c:orientation val="minMax"/>
        </c:scaling>
        <c:axPos val="l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67847296"/>
        <c:crosses val="autoZero"/>
        <c:crossBetween val="between"/>
      </c:valAx>
    </c:plotArea>
    <c:plotVisOnly val="1"/>
  </c:chart>
  <c:externalData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/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N9 Age structure of tourists</a:t>
            </a:r>
          </a:p>
          <a:p>
            <a:pPr>
              <a:defRPr sz="2800"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0.15568686812576379"/>
          <c:y val="0.17685185185185184"/>
          <c:w val="0.74153681998296317"/>
          <c:h val="0.7071682706328376"/>
        </c:manualLayout>
      </c:layout>
      <c:bar3DChart>
        <c:barDir val="bar"/>
        <c:grouping val="clustered"/>
        <c:ser>
          <c:idx val="0"/>
          <c:order val="0"/>
          <c:tx>
            <c:strRef>
              <c:f>'Shedegebi per cent'!$B$53</c:f>
              <c:strCache>
                <c:ptCount val="1"/>
                <c:pt idx="0">
                  <c:v>%</c:v>
                </c:pt>
              </c:strCache>
            </c:strRef>
          </c:tx>
          <c:spPr>
            <a:solidFill>
              <a:srgbClr val="666633"/>
            </a:solidFill>
          </c:spPr>
          <c:dLbls>
            <c:dLbl>
              <c:idx val="0"/>
              <c:layout>
                <c:manualLayout>
                  <c:x val="3.0555555555555582E-2"/>
                  <c:y val="0"/>
                </c:manualLayout>
              </c:layout>
              <c:showVal val="1"/>
            </c:dLbl>
            <c:dLbl>
              <c:idx val="1"/>
              <c:layout>
                <c:manualLayout>
                  <c:x val="3.888888888888889E-2"/>
                  <c:y val="9.2592592592593177E-3"/>
                </c:manualLayout>
              </c:layout>
              <c:showVal val="1"/>
            </c:dLbl>
            <c:dLbl>
              <c:idx val="2"/>
              <c:layout>
                <c:manualLayout>
                  <c:x val="4.4444444444444502E-2"/>
                  <c:y val="-3.7037037037037164E-3"/>
                </c:manualLayout>
              </c:layout>
              <c:showVal val="1"/>
            </c:dLbl>
            <c:dLbl>
              <c:idx val="3"/>
              <c:layout>
                <c:manualLayout>
                  <c:x val="2.7777777777777853E-2"/>
                  <c:y val="-5.5555555555555558E-3"/>
                </c:manualLayout>
              </c:layout>
              <c:showVal val="1"/>
            </c:dLbl>
            <c:dLbl>
              <c:idx val="4"/>
              <c:layout>
                <c:manualLayout>
                  <c:x val="2.9166666666666667E-2"/>
                  <c:y val="0"/>
                </c:manualLayout>
              </c:layout>
              <c:showVal val="1"/>
            </c:dLbl>
            <c:dLbl>
              <c:idx val="5"/>
              <c:layout>
                <c:manualLayout>
                  <c:x val="3.0555555555555582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cent'!$A$54:$A$59</c:f>
              <c:strCache>
                <c:ptCount val="6"/>
                <c:pt idx="0">
                  <c:v>&lt;16</c:v>
                </c:pt>
                <c:pt idx="1">
                  <c:v>16-25</c:v>
                </c:pt>
                <c:pt idx="2">
                  <c:v>25-35</c:v>
                </c:pt>
                <c:pt idx="3">
                  <c:v>35-50</c:v>
                </c:pt>
                <c:pt idx="4">
                  <c:v>50-60</c:v>
                </c:pt>
                <c:pt idx="5">
                  <c:v>60-80</c:v>
                </c:pt>
              </c:strCache>
            </c:strRef>
          </c:cat>
          <c:val>
            <c:numRef>
              <c:f>'Shedegebi per cent'!$B$54:$B$59</c:f>
              <c:numCache>
                <c:formatCode>0.0</c:formatCode>
                <c:ptCount val="6"/>
                <c:pt idx="0">
                  <c:v>10.416666666666698</c:v>
                </c:pt>
                <c:pt idx="1">
                  <c:v>12.5</c:v>
                </c:pt>
                <c:pt idx="2">
                  <c:v>25</c:v>
                </c:pt>
                <c:pt idx="3">
                  <c:v>27.083333333333183</c:v>
                </c:pt>
                <c:pt idx="4">
                  <c:v>14.583333333333334</c:v>
                </c:pt>
                <c:pt idx="5">
                  <c:v>10.416666666666698</c:v>
                </c:pt>
              </c:numCache>
            </c:numRef>
          </c:val>
        </c:ser>
        <c:gapWidth val="46"/>
        <c:shape val="cylinder"/>
        <c:axId val="75330304"/>
        <c:axId val="75331840"/>
        <c:axId val="0"/>
      </c:bar3DChart>
      <c:catAx>
        <c:axId val="75330304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5331840"/>
        <c:crosses val="autoZero"/>
        <c:auto val="1"/>
        <c:lblAlgn val="ctr"/>
        <c:lblOffset val="100"/>
      </c:catAx>
      <c:valAx>
        <c:axId val="75331840"/>
        <c:scaling>
          <c:orientation val="minMax"/>
        </c:scaling>
        <c:axPos val="b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533030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90890212160979889"/>
          <c:y val="0.79950597841936422"/>
          <c:w val="5.9153433945757082E-2"/>
          <c:h val="5.1710119568387287E-2"/>
        </c:manualLayout>
      </c:layout>
      <c:txPr>
        <a:bodyPr/>
        <a:lstStyle/>
        <a:p>
          <a:pPr>
            <a:defRPr sz="2000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2"/>
  <c:userShapes r:id="rId3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0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800" b="1"/>
            </a:pPr>
            <a:r>
              <a:rPr lang="en-US" sz="2800" b="1" i="0" u="none" strike="noStrike" baseline="0">
                <a:latin typeface="Times New Roman" pitchFamily="18" charset="0"/>
                <a:cs typeface="Times New Roman" pitchFamily="18" charset="0"/>
              </a:rPr>
              <a:t>N10. Average tourists spending </a:t>
            </a:r>
          </a:p>
          <a:p>
            <a:pPr>
              <a:defRPr sz="2800" b="1"/>
            </a:pPr>
            <a:r>
              <a:rPr lang="en-US" sz="2800" b="1">
                <a:latin typeface="Times New Roman" pitchFamily="18" charset="0"/>
                <a:cs typeface="Times New Roman" pitchFamily="18" charset="0"/>
              </a:rPr>
              <a:t>%</a:t>
            </a:r>
          </a:p>
        </c:rich>
      </c:tx>
    </c:title>
    <c:view3D>
      <c:rAngAx val="1"/>
    </c:view3D>
    <c:plotArea>
      <c:layout>
        <c:manualLayout>
          <c:layoutTarget val="inner"/>
          <c:xMode val="edge"/>
          <c:yMode val="edge"/>
          <c:x val="0.23443285214348239"/>
          <c:y val="0.18611111111111178"/>
          <c:w val="0.71038670166229156"/>
          <c:h val="0.72105715952172633"/>
        </c:manualLayout>
      </c:layout>
      <c:bar3DChart>
        <c:barDir val="bar"/>
        <c:grouping val="clustered"/>
        <c:ser>
          <c:idx val="0"/>
          <c:order val="0"/>
          <c:tx>
            <c:strRef>
              <c:f>'Shedegebi per cent'!$B$53</c:f>
              <c:strCache>
                <c:ptCount val="1"/>
                <c:pt idx="0">
                  <c:v>%</c:v>
                </c:pt>
              </c:strCache>
            </c:strRef>
          </c:tx>
          <c:dLbls>
            <c:dLbl>
              <c:idx val="0"/>
              <c:layout>
                <c:manualLayout>
                  <c:x val="1.6666666666666701E-2"/>
                  <c:y val="-3.7037037037037177E-3"/>
                </c:manualLayout>
              </c:layout>
              <c:showVal val="1"/>
            </c:dLbl>
            <c:dLbl>
              <c:idx val="1"/>
              <c:layout>
                <c:manualLayout>
                  <c:x val="2.2222222222222251E-2"/>
                  <c:y val="0"/>
                </c:manualLayout>
              </c:layout>
              <c:showVal val="1"/>
            </c:dLbl>
            <c:dLbl>
              <c:idx val="2"/>
              <c:layout>
                <c:manualLayout>
                  <c:x val="2.5000000000000001E-2"/>
                  <c:y val="0"/>
                </c:manualLayout>
              </c:layout>
              <c:showVal val="1"/>
            </c:dLbl>
            <c:dLbl>
              <c:idx val="3"/>
              <c:layout>
                <c:manualLayout>
                  <c:x val="2.7777777777778002E-2"/>
                  <c:y val="0"/>
                </c:manualLayout>
              </c:layout>
              <c:showVal val="1"/>
            </c:dLbl>
            <c:txPr>
              <a:bodyPr/>
              <a:lstStyle/>
              <a:p>
                <a:pPr>
                  <a:defRPr sz="2000">
                    <a:latin typeface="Times New Roman" pitchFamily="18" charset="0"/>
                    <a:cs typeface="Times New Roman" pitchFamily="18" charset="0"/>
                  </a:defRPr>
                </a:pPr>
                <a:endParaRPr lang="en-US"/>
              </a:p>
            </c:txPr>
            <c:showVal val="1"/>
          </c:dLbls>
          <c:cat>
            <c:strRef>
              <c:f>'Shedegebi per cent'!$A$54:$A$57</c:f>
              <c:strCache>
                <c:ptCount val="4"/>
                <c:pt idx="0">
                  <c:v>&lt;100 euro</c:v>
                </c:pt>
                <c:pt idx="1">
                  <c:v>100-1000</c:v>
                </c:pt>
                <c:pt idx="2">
                  <c:v>1000-5000</c:v>
                </c:pt>
                <c:pt idx="3">
                  <c:v>&gt;5000</c:v>
                </c:pt>
              </c:strCache>
            </c:strRef>
          </c:cat>
          <c:val>
            <c:numRef>
              <c:f>'Shedegebi per cent'!$B$54:$B$57</c:f>
              <c:numCache>
                <c:formatCode>0.0</c:formatCode>
                <c:ptCount val="4"/>
                <c:pt idx="0">
                  <c:v>75</c:v>
                </c:pt>
                <c:pt idx="1">
                  <c:v>18.75</c:v>
                </c:pt>
                <c:pt idx="2">
                  <c:v>6.25</c:v>
                </c:pt>
                <c:pt idx="3" formatCode="General">
                  <c:v>0</c:v>
                </c:pt>
              </c:numCache>
            </c:numRef>
          </c:val>
        </c:ser>
        <c:shape val="box"/>
        <c:axId val="76428032"/>
        <c:axId val="76429568"/>
        <c:axId val="0"/>
      </c:bar3DChart>
      <c:catAx>
        <c:axId val="76428032"/>
        <c:scaling>
          <c:orientation val="minMax"/>
        </c:scaling>
        <c:axPos val="l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429568"/>
        <c:crosses val="autoZero"/>
        <c:auto val="1"/>
        <c:lblAlgn val="ctr"/>
        <c:lblOffset val="100"/>
      </c:catAx>
      <c:valAx>
        <c:axId val="76429568"/>
        <c:scaling>
          <c:orientation val="minMax"/>
        </c:scaling>
        <c:axPos val="b"/>
        <c:majorGridlines/>
        <c:numFmt formatCode="0" sourceLinked="0"/>
        <c:tickLblPos val="nextTo"/>
        <c:txPr>
          <a:bodyPr/>
          <a:lstStyle/>
          <a:p>
            <a:pPr>
              <a:defRPr sz="2400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76428032"/>
        <c:crosses val="autoZero"/>
        <c:crossBetween val="between"/>
      </c:valAx>
    </c:plotArea>
    <c:plotVisOnly val="1"/>
  </c:chart>
  <c:externalData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0.06667</cdr:x>
      <cdr:y>0.11111</cdr:y>
    </cdr:from>
    <cdr:to>
      <cdr:x>0.2</cdr:x>
      <cdr:y>0.24167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6064" y="576064"/>
          <a:ext cx="1152099" cy="6768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800" dirty="0" smtClean="0">
              <a:latin typeface="Times New Roman" pitchFamily="18" charset="0"/>
              <a:cs typeface="Times New Roman" pitchFamily="18" charset="0"/>
            </a:rPr>
            <a:t>Age group</a:t>
          </a:r>
          <a:endParaRPr lang="en-US" sz="18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28570C07-5E87-4BB7-B27B-1D5EE0690C57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bg-BG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bg-BG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11D9F260-80CD-4676-B703-0B8621D2A47C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211CF71-6F47-4382-8EB8-2C218BA960C3}" type="slidenum">
              <a:rPr lang="bg-BG" altLang="en-US" smtClean="0"/>
              <a:pPr/>
              <a:t>1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29C9D7B-545A-4622-BA75-3509ABD9DB23}" type="slidenum">
              <a:rPr lang="bg-BG" altLang="en-US" smtClean="0"/>
              <a:pPr/>
              <a:t>10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915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78648-FC24-430F-9B8C-718A2DBABD58}" type="slidenum">
              <a:rPr lang="bg-BG" altLang="en-US" smtClean="0"/>
              <a:pPr/>
              <a:t>11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01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19E9D-2F47-448F-B16F-D74C3405A54D}" type="slidenum">
              <a:rPr lang="bg-BG" altLang="en-US" smtClean="0"/>
              <a:pPr/>
              <a:t>12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C39A5A-A931-4CE4-AB9F-AD8E3D990AFC}" type="slidenum">
              <a:rPr lang="bg-BG" altLang="en-US" smtClean="0"/>
              <a:pPr/>
              <a:t>13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22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A179427-762B-4817-B9B8-EECB8DC88B3A}" type="slidenum">
              <a:rPr lang="bg-BG" altLang="en-US" smtClean="0"/>
              <a:pPr/>
              <a:t>14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A6DFC9-4456-4AF7-A486-037DEF78AB67}" type="slidenum">
              <a:rPr lang="bg-BG" altLang="en-US" smtClean="0"/>
              <a:pPr/>
              <a:t>15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1D4309A-1319-4740-A666-581D6BF9C16A}" type="slidenum">
              <a:rPr lang="bg-BG" altLang="en-US" smtClean="0"/>
              <a:pPr/>
              <a:t>16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2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A7D1530-F26E-4E93-96DE-393C4A0CC3FF}" type="slidenum">
              <a:rPr lang="bg-BG" altLang="en-US" smtClean="0"/>
              <a:pPr/>
              <a:t>17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7F8B87E-E7C6-4D0E-994E-338876CCD8FE}" type="slidenum">
              <a:rPr lang="bg-BG" altLang="en-US" smtClean="0"/>
              <a:pPr/>
              <a:t>18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294AFD-98FB-4728-8CFE-67FEC1319DC1}" type="slidenum">
              <a:rPr lang="bg-BG" altLang="en-US" smtClean="0"/>
              <a:pPr/>
              <a:t>19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1FE814-1D93-4A77-8E20-7360A85C7282}" type="slidenum">
              <a:rPr lang="bg-BG" altLang="en-US" smtClean="0"/>
              <a:pPr/>
              <a:t>2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F628C04-7E4B-4803-8C91-CA75CA8A65F4}" type="slidenum">
              <a:rPr lang="bg-BG" altLang="en-US" smtClean="0"/>
              <a:pPr/>
              <a:t>20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08437B-2516-486F-8645-F4F8F9532BE0}" type="slidenum">
              <a:rPr lang="bg-BG" altLang="en-US" smtClean="0"/>
              <a:pPr/>
              <a:t>21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FAFD9E9-6373-4A59-A6F2-8CC6E1A8983E}" type="slidenum">
              <a:rPr lang="bg-BG" altLang="en-US" smtClean="0"/>
              <a:pPr/>
              <a:t>22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D93AC8EE-D6D2-4BB1-A870-B837082B6CB6}" type="slidenum">
              <a:rPr lang="bg-BG" altLang="en-US" smtClean="0"/>
              <a:pPr/>
              <a:t>23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2F9FD3-C2FE-49A0-808E-7C21FC6109FA}" type="slidenum">
              <a:rPr lang="bg-BG" altLang="en-US" smtClean="0"/>
              <a:pPr/>
              <a:t>24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498E8F-AFC0-489A-B729-E8366DAA2BF2}" type="slidenum">
              <a:rPr lang="bg-BG" altLang="en-US" smtClean="0"/>
              <a:pPr/>
              <a:t>3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650B042-D37D-48F4-9EEF-DD7C666A0A96}" type="slidenum">
              <a:rPr lang="bg-BG" altLang="en-US" smtClean="0"/>
              <a:pPr/>
              <a:t>4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1AD56B9-56D3-4B02-A3C2-261D9878A1B7}" type="slidenum">
              <a:rPr lang="bg-BG" altLang="en-US" smtClean="0"/>
              <a:pPr/>
              <a:t>5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9FD628-01A2-45A1-95EE-FD4244C4C76C}" type="slidenum">
              <a:rPr lang="bg-BG" altLang="en-US" smtClean="0"/>
              <a:pPr/>
              <a:t>6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428DE5A-85AD-4EDA-AEA2-B8EC56F16DC5}" type="slidenum">
              <a:rPr lang="bg-BG" altLang="en-US" smtClean="0"/>
              <a:pPr/>
              <a:t>7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4C33E66-84DF-417D-A3C5-DFB9592F6806}" type="slidenum">
              <a:rPr lang="bg-BG" altLang="en-US" smtClean="0"/>
              <a:pPr/>
              <a:t>8</a:t>
            </a:fld>
            <a:endParaRPr lang="bg-BG" alt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AEE94C5-BE9C-4123-A368-9B67595FEB60}" type="slidenum">
              <a:rPr lang="bg-BG" altLang="en-US" smtClean="0"/>
              <a:pPr/>
              <a:t>9</a:t>
            </a:fld>
            <a:endParaRPr lang="bg-BG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B5A47-770E-4E02-A0CE-2140B1BE1CBF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F7246-8C3C-49F9-BD02-9918507084DD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08920"/>
            <a:ext cx="8229600" cy="341724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8AADA9-5960-43AD-9DFF-F0F1BAC86F90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00ED7-B5E6-4D59-8273-1B5BBDB234E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bg-BG"/>
          </a:p>
        </p:txBody>
      </p:sp>
      <p:pic>
        <p:nvPicPr>
          <p:cNvPr id="5" name="Picture 38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51435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Group 38"/>
          <p:cNvGrpSpPr>
            <a:grpSpLocks noChangeAspect="1"/>
          </p:cNvGrpSpPr>
          <p:nvPr/>
        </p:nvGrpSpPr>
        <p:grpSpPr bwMode="auto">
          <a:xfrm rot="5400000">
            <a:off x="7909720" y="386556"/>
            <a:ext cx="887412" cy="796925"/>
            <a:chOff x="2022" y="1389"/>
            <a:chExt cx="1715" cy="1542"/>
          </a:xfrm>
        </p:grpSpPr>
        <p:sp>
          <p:nvSpPr>
            <p:cNvPr id="7" name="AutoShape 5"/>
            <p:cNvSpPr>
              <a:spLocks noChangeAspect="1" noChangeArrowheads="1" noTextEdit="1"/>
            </p:cNvSpPr>
            <p:nvPr/>
          </p:nvSpPr>
          <p:spPr bwMode="auto">
            <a:xfrm>
              <a:off x="2022" y="1389"/>
              <a:ext cx="1715" cy="1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2022" y="1454"/>
              <a:ext cx="6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bg-BG" altLang="en-US" sz="1100" smtClean="0">
                  <a:solidFill>
                    <a:srgbClr val="000000"/>
                  </a:solidFill>
                </a:rPr>
                <a:t> </a:t>
              </a:r>
              <a:endParaRPr lang="bg-BG" altLang="en-US" smtClean="0">
                <a:latin typeface="Arial" charset="0"/>
              </a:endParaRPr>
            </a:p>
          </p:txBody>
        </p:sp>
        <p:grpSp>
          <p:nvGrpSpPr>
            <p:cNvPr id="9" name="Group 24"/>
            <p:cNvGrpSpPr>
              <a:grpSpLocks/>
            </p:cNvGrpSpPr>
            <p:nvPr/>
          </p:nvGrpSpPr>
          <p:grpSpPr bwMode="auto">
            <a:xfrm>
              <a:off x="2028" y="1426"/>
              <a:ext cx="1718" cy="1567"/>
              <a:chOff x="2028" y="1426"/>
              <a:chExt cx="1718" cy="1567"/>
            </a:xfrm>
          </p:grpSpPr>
          <p:sp>
            <p:nvSpPr>
              <p:cNvPr id="10" name="Freeform 8"/>
              <p:cNvSpPr>
                <a:spLocks noEditPoints="1"/>
              </p:cNvSpPr>
              <p:nvPr/>
            </p:nvSpPr>
            <p:spPr bwMode="auto">
              <a:xfrm>
                <a:off x="2028" y="1450"/>
                <a:ext cx="1718" cy="1164"/>
              </a:xfrm>
              <a:custGeom>
                <a:avLst/>
                <a:gdLst>
                  <a:gd name="T0" fmla="*/ 0 w 10000"/>
                  <a:gd name="T1" fmla="*/ 0 h 6786"/>
                  <a:gd name="T2" fmla="*/ 0 w 10000"/>
                  <a:gd name="T3" fmla="*/ 0 h 6786"/>
                  <a:gd name="T4" fmla="*/ 0 w 10000"/>
                  <a:gd name="T5" fmla="*/ 0 h 6786"/>
                  <a:gd name="T6" fmla="*/ 0 w 10000"/>
                  <a:gd name="T7" fmla="*/ 0 h 6786"/>
                  <a:gd name="T8" fmla="*/ 0 w 10000"/>
                  <a:gd name="T9" fmla="*/ 0 h 6786"/>
                  <a:gd name="T10" fmla="*/ 0 w 10000"/>
                  <a:gd name="T11" fmla="*/ 0 h 6786"/>
                  <a:gd name="T12" fmla="*/ 0 w 10000"/>
                  <a:gd name="T13" fmla="*/ 0 h 6786"/>
                  <a:gd name="T14" fmla="*/ 0 w 10000"/>
                  <a:gd name="T15" fmla="*/ 0 h 6786"/>
                  <a:gd name="T16" fmla="*/ 0 w 10000"/>
                  <a:gd name="T17" fmla="*/ 0 h 6786"/>
                  <a:gd name="T18" fmla="*/ 0 w 10000"/>
                  <a:gd name="T19" fmla="*/ 0 h 67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0000" h="6786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6786"/>
                    </a:lnTo>
                    <a:lnTo>
                      <a:pt x="0" y="6786"/>
                    </a:lnTo>
                    <a:lnTo>
                      <a:pt x="0" y="0"/>
                    </a:lnTo>
                    <a:close/>
                    <a:moveTo>
                      <a:pt x="179" y="179"/>
                    </a:moveTo>
                    <a:lnTo>
                      <a:pt x="9822" y="179"/>
                    </a:lnTo>
                    <a:lnTo>
                      <a:pt x="9822" y="6607"/>
                    </a:lnTo>
                    <a:lnTo>
                      <a:pt x="179" y="6607"/>
                    </a:lnTo>
                    <a:lnTo>
                      <a:pt x="179" y="179"/>
                    </a:lnTo>
                    <a:close/>
                  </a:path>
                </a:pathLst>
              </a:custGeom>
              <a:solidFill>
                <a:srgbClr val="FEFEF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Freeform 9"/>
              <p:cNvSpPr>
                <a:spLocks noEditPoints="1"/>
              </p:cNvSpPr>
              <p:nvPr/>
            </p:nvSpPr>
            <p:spPr bwMode="auto">
              <a:xfrm>
                <a:off x="2059" y="1426"/>
                <a:ext cx="1657" cy="1100"/>
              </a:xfrm>
              <a:custGeom>
                <a:avLst/>
                <a:gdLst>
                  <a:gd name="T0" fmla="*/ 0 w 9643"/>
                  <a:gd name="T1" fmla="*/ 0 h 6428"/>
                  <a:gd name="T2" fmla="*/ 0 w 9643"/>
                  <a:gd name="T3" fmla="*/ 0 h 6428"/>
                  <a:gd name="T4" fmla="*/ 0 w 9643"/>
                  <a:gd name="T5" fmla="*/ 0 h 6428"/>
                  <a:gd name="T6" fmla="*/ 0 w 9643"/>
                  <a:gd name="T7" fmla="*/ 0 h 6428"/>
                  <a:gd name="T8" fmla="*/ 0 w 9643"/>
                  <a:gd name="T9" fmla="*/ 0 h 6428"/>
                  <a:gd name="T10" fmla="*/ 0 w 9643"/>
                  <a:gd name="T11" fmla="*/ 0 h 6428"/>
                  <a:gd name="T12" fmla="*/ 0 w 9643"/>
                  <a:gd name="T13" fmla="*/ 0 h 6428"/>
                  <a:gd name="T14" fmla="*/ 0 w 9643"/>
                  <a:gd name="T15" fmla="*/ 0 h 6428"/>
                  <a:gd name="T16" fmla="*/ 0 w 9643"/>
                  <a:gd name="T17" fmla="*/ 0 h 6428"/>
                  <a:gd name="T18" fmla="*/ 0 w 9643"/>
                  <a:gd name="T19" fmla="*/ 0 h 6428"/>
                  <a:gd name="T20" fmla="*/ 0 w 9643"/>
                  <a:gd name="T21" fmla="*/ 0 h 6428"/>
                  <a:gd name="T22" fmla="*/ 0 w 9643"/>
                  <a:gd name="T23" fmla="*/ 0 h 6428"/>
                  <a:gd name="T24" fmla="*/ 0 w 9643"/>
                  <a:gd name="T25" fmla="*/ 0 h 6428"/>
                  <a:gd name="T26" fmla="*/ 0 w 9643"/>
                  <a:gd name="T27" fmla="*/ 0 h 6428"/>
                  <a:gd name="T28" fmla="*/ 0 w 9643"/>
                  <a:gd name="T29" fmla="*/ 0 h 6428"/>
                  <a:gd name="T30" fmla="*/ 0 w 9643"/>
                  <a:gd name="T31" fmla="*/ 0 h 6428"/>
                  <a:gd name="T32" fmla="*/ 0 w 9643"/>
                  <a:gd name="T33" fmla="*/ 0 h 6428"/>
                  <a:gd name="T34" fmla="*/ 0 w 9643"/>
                  <a:gd name="T35" fmla="*/ 0 h 6428"/>
                  <a:gd name="T36" fmla="*/ 0 w 9643"/>
                  <a:gd name="T37" fmla="*/ 0 h 6428"/>
                  <a:gd name="T38" fmla="*/ 0 w 9643"/>
                  <a:gd name="T39" fmla="*/ 0 h 6428"/>
                  <a:gd name="T40" fmla="*/ 0 w 9643"/>
                  <a:gd name="T41" fmla="*/ 0 h 6428"/>
                  <a:gd name="T42" fmla="*/ 0 w 9643"/>
                  <a:gd name="T43" fmla="*/ 0 h 6428"/>
                  <a:gd name="T44" fmla="*/ 0 w 9643"/>
                  <a:gd name="T45" fmla="*/ 0 h 6428"/>
                  <a:gd name="T46" fmla="*/ 0 w 9643"/>
                  <a:gd name="T47" fmla="*/ 0 h 6428"/>
                  <a:gd name="T48" fmla="*/ 0 w 9643"/>
                  <a:gd name="T49" fmla="*/ 0 h 6428"/>
                  <a:gd name="T50" fmla="*/ 0 w 9643"/>
                  <a:gd name="T51" fmla="*/ 0 h 6428"/>
                  <a:gd name="T52" fmla="*/ 0 w 9643"/>
                  <a:gd name="T53" fmla="*/ 0 h 6428"/>
                  <a:gd name="T54" fmla="*/ 0 w 9643"/>
                  <a:gd name="T55" fmla="*/ 0 h 6428"/>
                  <a:gd name="T56" fmla="*/ 0 w 9643"/>
                  <a:gd name="T57" fmla="*/ 0 h 6428"/>
                  <a:gd name="T58" fmla="*/ 0 w 9643"/>
                  <a:gd name="T59" fmla="*/ 0 h 6428"/>
                  <a:gd name="T60" fmla="*/ 0 w 9643"/>
                  <a:gd name="T61" fmla="*/ 0 h 6428"/>
                  <a:gd name="T62" fmla="*/ 0 w 9643"/>
                  <a:gd name="T63" fmla="*/ 0 h 6428"/>
                  <a:gd name="T64" fmla="*/ 0 w 9643"/>
                  <a:gd name="T65" fmla="*/ 0 h 6428"/>
                  <a:gd name="T66" fmla="*/ 0 w 9643"/>
                  <a:gd name="T67" fmla="*/ 0 h 6428"/>
                  <a:gd name="T68" fmla="*/ 0 w 9643"/>
                  <a:gd name="T69" fmla="*/ 0 h 6428"/>
                  <a:gd name="T70" fmla="*/ 0 w 9643"/>
                  <a:gd name="T71" fmla="*/ 0 h 6428"/>
                  <a:gd name="T72" fmla="*/ 0 w 9643"/>
                  <a:gd name="T73" fmla="*/ 0 h 6428"/>
                  <a:gd name="T74" fmla="*/ 0 w 9643"/>
                  <a:gd name="T75" fmla="*/ 0 h 6428"/>
                  <a:gd name="T76" fmla="*/ 0 w 9643"/>
                  <a:gd name="T77" fmla="*/ 0 h 6428"/>
                  <a:gd name="T78" fmla="*/ 0 w 9643"/>
                  <a:gd name="T79" fmla="*/ 0 h 6428"/>
                  <a:gd name="T80" fmla="*/ 0 w 9643"/>
                  <a:gd name="T81" fmla="*/ 0 h 6428"/>
                  <a:gd name="T82" fmla="*/ 0 w 9643"/>
                  <a:gd name="T83" fmla="*/ 0 h 6428"/>
                  <a:gd name="T84" fmla="*/ 0 w 9643"/>
                  <a:gd name="T85" fmla="*/ 0 h 6428"/>
                  <a:gd name="T86" fmla="*/ 0 w 9643"/>
                  <a:gd name="T87" fmla="*/ 0 h 6428"/>
                  <a:gd name="T88" fmla="*/ 0 w 9643"/>
                  <a:gd name="T89" fmla="*/ 0 h 642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9643" h="6428">
                    <a:moveTo>
                      <a:pt x="0" y="0"/>
                    </a:moveTo>
                    <a:lnTo>
                      <a:pt x="9643" y="0"/>
                    </a:lnTo>
                    <a:lnTo>
                      <a:pt x="9643" y="6428"/>
                    </a:lnTo>
                    <a:lnTo>
                      <a:pt x="0" y="6428"/>
                    </a:lnTo>
                    <a:lnTo>
                      <a:pt x="0" y="0"/>
                    </a:lnTo>
                    <a:close/>
                    <a:moveTo>
                      <a:pt x="3750" y="1001"/>
                    </a:moveTo>
                    <a:lnTo>
                      <a:pt x="3829" y="1248"/>
                    </a:lnTo>
                    <a:lnTo>
                      <a:pt x="4089" y="1248"/>
                    </a:lnTo>
                    <a:lnTo>
                      <a:pt x="3879" y="1400"/>
                    </a:lnTo>
                    <a:lnTo>
                      <a:pt x="3960" y="1647"/>
                    </a:lnTo>
                    <a:lnTo>
                      <a:pt x="3750" y="1494"/>
                    </a:lnTo>
                    <a:lnTo>
                      <a:pt x="3540" y="1647"/>
                    </a:lnTo>
                    <a:lnTo>
                      <a:pt x="3621" y="1400"/>
                    </a:lnTo>
                    <a:lnTo>
                      <a:pt x="3410" y="1248"/>
                    </a:lnTo>
                    <a:lnTo>
                      <a:pt x="3670" y="1248"/>
                    </a:lnTo>
                    <a:lnTo>
                      <a:pt x="3750" y="1001"/>
                    </a:lnTo>
                    <a:close/>
                    <a:moveTo>
                      <a:pt x="4821" y="714"/>
                    </a:moveTo>
                    <a:lnTo>
                      <a:pt x="4901" y="961"/>
                    </a:lnTo>
                    <a:lnTo>
                      <a:pt x="5161" y="961"/>
                    </a:lnTo>
                    <a:lnTo>
                      <a:pt x="4950" y="1113"/>
                    </a:lnTo>
                    <a:lnTo>
                      <a:pt x="5031" y="1360"/>
                    </a:lnTo>
                    <a:lnTo>
                      <a:pt x="4821" y="1207"/>
                    </a:lnTo>
                    <a:lnTo>
                      <a:pt x="4611" y="1360"/>
                    </a:lnTo>
                    <a:lnTo>
                      <a:pt x="4692" y="1113"/>
                    </a:lnTo>
                    <a:lnTo>
                      <a:pt x="4481" y="961"/>
                    </a:lnTo>
                    <a:lnTo>
                      <a:pt x="4741" y="961"/>
                    </a:lnTo>
                    <a:lnTo>
                      <a:pt x="4821" y="714"/>
                    </a:lnTo>
                    <a:close/>
                    <a:moveTo>
                      <a:pt x="5893" y="1001"/>
                    </a:moveTo>
                    <a:lnTo>
                      <a:pt x="5972" y="1248"/>
                    </a:lnTo>
                    <a:lnTo>
                      <a:pt x="6232" y="1248"/>
                    </a:lnTo>
                    <a:lnTo>
                      <a:pt x="6022" y="1400"/>
                    </a:lnTo>
                    <a:lnTo>
                      <a:pt x="6102" y="1647"/>
                    </a:lnTo>
                    <a:lnTo>
                      <a:pt x="5893" y="1494"/>
                    </a:lnTo>
                    <a:lnTo>
                      <a:pt x="5683" y="1647"/>
                    </a:lnTo>
                    <a:lnTo>
                      <a:pt x="5763" y="1400"/>
                    </a:lnTo>
                    <a:lnTo>
                      <a:pt x="5553" y="1248"/>
                    </a:lnTo>
                    <a:lnTo>
                      <a:pt x="5813" y="1248"/>
                    </a:lnTo>
                    <a:lnTo>
                      <a:pt x="5893" y="1001"/>
                    </a:lnTo>
                    <a:close/>
                    <a:moveTo>
                      <a:pt x="6677" y="1785"/>
                    </a:moveTo>
                    <a:lnTo>
                      <a:pt x="6757" y="2033"/>
                    </a:lnTo>
                    <a:lnTo>
                      <a:pt x="7017" y="2032"/>
                    </a:lnTo>
                    <a:lnTo>
                      <a:pt x="6806" y="2185"/>
                    </a:lnTo>
                    <a:lnTo>
                      <a:pt x="6887" y="2431"/>
                    </a:lnTo>
                    <a:lnTo>
                      <a:pt x="6677" y="2278"/>
                    </a:lnTo>
                    <a:lnTo>
                      <a:pt x="6467" y="2431"/>
                    </a:lnTo>
                    <a:lnTo>
                      <a:pt x="6548" y="2185"/>
                    </a:lnTo>
                    <a:lnTo>
                      <a:pt x="6338" y="2032"/>
                    </a:lnTo>
                    <a:lnTo>
                      <a:pt x="6597" y="2033"/>
                    </a:lnTo>
                    <a:lnTo>
                      <a:pt x="6677" y="1785"/>
                    </a:lnTo>
                    <a:close/>
                    <a:moveTo>
                      <a:pt x="6964" y="2857"/>
                    </a:moveTo>
                    <a:lnTo>
                      <a:pt x="7044" y="3104"/>
                    </a:lnTo>
                    <a:lnTo>
                      <a:pt x="7304" y="3104"/>
                    </a:lnTo>
                    <a:lnTo>
                      <a:pt x="7093" y="3256"/>
                    </a:lnTo>
                    <a:lnTo>
                      <a:pt x="7174" y="3503"/>
                    </a:lnTo>
                    <a:lnTo>
                      <a:pt x="6964" y="3350"/>
                    </a:lnTo>
                    <a:lnTo>
                      <a:pt x="6754" y="3503"/>
                    </a:lnTo>
                    <a:lnTo>
                      <a:pt x="6835" y="3256"/>
                    </a:lnTo>
                    <a:lnTo>
                      <a:pt x="6624" y="3104"/>
                    </a:lnTo>
                    <a:lnTo>
                      <a:pt x="6884" y="3104"/>
                    </a:lnTo>
                    <a:lnTo>
                      <a:pt x="6964" y="2857"/>
                    </a:lnTo>
                    <a:close/>
                    <a:moveTo>
                      <a:pt x="6677" y="3928"/>
                    </a:moveTo>
                    <a:lnTo>
                      <a:pt x="6757" y="4176"/>
                    </a:lnTo>
                    <a:lnTo>
                      <a:pt x="7017" y="4175"/>
                    </a:lnTo>
                    <a:lnTo>
                      <a:pt x="6806" y="4327"/>
                    </a:lnTo>
                    <a:lnTo>
                      <a:pt x="6887" y="4574"/>
                    </a:lnTo>
                    <a:lnTo>
                      <a:pt x="6677" y="4421"/>
                    </a:lnTo>
                    <a:lnTo>
                      <a:pt x="6467" y="4574"/>
                    </a:lnTo>
                    <a:lnTo>
                      <a:pt x="6548" y="4327"/>
                    </a:lnTo>
                    <a:lnTo>
                      <a:pt x="6338" y="4175"/>
                    </a:lnTo>
                    <a:lnTo>
                      <a:pt x="6597" y="4176"/>
                    </a:lnTo>
                    <a:lnTo>
                      <a:pt x="6677" y="3928"/>
                    </a:lnTo>
                    <a:close/>
                    <a:moveTo>
                      <a:pt x="5893" y="4713"/>
                    </a:moveTo>
                    <a:lnTo>
                      <a:pt x="5972" y="4960"/>
                    </a:lnTo>
                    <a:lnTo>
                      <a:pt x="6232" y="4960"/>
                    </a:lnTo>
                    <a:lnTo>
                      <a:pt x="6022" y="5112"/>
                    </a:lnTo>
                    <a:lnTo>
                      <a:pt x="6102" y="5359"/>
                    </a:lnTo>
                    <a:lnTo>
                      <a:pt x="5893" y="5206"/>
                    </a:lnTo>
                    <a:lnTo>
                      <a:pt x="5683" y="5359"/>
                    </a:lnTo>
                    <a:lnTo>
                      <a:pt x="5763" y="5112"/>
                    </a:lnTo>
                    <a:lnTo>
                      <a:pt x="5553" y="4960"/>
                    </a:lnTo>
                    <a:lnTo>
                      <a:pt x="5813" y="4960"/>
                    </a:lnTo>
                    <a:lnTo>
                      <a:pt x="5893" y="4713"/>
                    </a:lnTo>
                    <a:close/>
                    <a:moveTo>
                      <a:pt x="4821" y="5000"/>
                    </a:moveTo>
                    <a:lnTo>
                      <a:pt x="4901" y="5247"/>
                    </a:lnTo>
                    <a:lnTo>
                      <a:pt x="5161" y="5246"/>
                    </a:lnTo>
                    <a:lnTo>
                      <a:pt x="4950" y="5399"/>
                    </a:lnTo>
                    <a:lnTo>
                      <a:pt x="5031" y="5646"/>
                    </a:lnTo>
                    <a:lnTo>
                      <a:pt x="4821" y="5493"/>
                    </a:lnTo>
                    <a:lnTo>
                      <a:pt x="4611" y="5646"/>
                    </a:lnTo>
                    <a:lnTo>
                      <a:pt x="4692" y="5399"/>
                    </a:lnTo>
                    <a:lnTo>
                      <a:pt x="4481" y="5246"/>
                    </a:lnTo>
                    <a:lnTo>
                      <a:pt x="4741" y="5247"/>
                    </a:lnTo>
                    <a:lnTo>
                      <a:pt x="4821" y="5000"/>
                    </a:lnTo>
                    <a:close/>
                    <a:moveTo>
                      <a:pt x="3750" y="4713"/>
                    </a:moveTo>
                    <a:lnTo>
                      <a:pt x="3830" y="4960"/>
                    </a:lnTo>
                    <a:lnTo>
                      <a:pt x="4089" y="4960"/>
                    </a:lnTo>
                    <a:lnTo>
                      <a:pt x="3879" y="5112"/>
                    </a:lnTo>
                    <a:lnTo>
                      <a:pt x="3960" y="5359"/>
                    </a:lnTo>
                    <a:lnTo>
                      <a:pt x="3750" y="5206"/>
                    </a:lnTo>
                    <a:lnTo>
                      <a:pt x="3540" y="5359"/>
                    </a:lnTo>
                    <a:lnTo>
                      <a:pt x="3621" y="5112"/>
                    </a:lnTo>
                    <a:lnTo>
                      <a:pt x="3410" y="4960"/>
                    </a:lnTo>
                    <a:lnTo>
                      <a:pt x="3670" y="4960"/>
                    </a:lnTo>
                    <a:lnTo>
                      <a:pt x="3750" y="4713"/>
                    </a:lnTo>
                    <a:close/>
                    <a:moveTo>
                      <a:pt x="2965" y="3928"/>
                    </a:moveTo>
                    <a:lnTo>
                      <a:pt x="3045" y="4176"/>
                    </a:lnTo>
                    <a:lnTo>
                      <a:pt x="3305" y="4175"/>
                    </a:lnTo>
                    <a:lnTo>
                      <a:pt x="3094" y="4327"/>
                    </a:lnTo>
                    <a:lnTo>
                      <a:pt x="3175" y="4574"/>
                    </a:lnTo>
                    <a:lnTo>
                      <a:pt x="2965" y="4421"/>
                    </a:lnTo>
                    <a:lnTo>
                      <a:pt x="2755" y="4574"/>
                    </a:lnTo>
                    <a:lnTo>
                      <a:pt x="2836" y="4327"/>
                    </a:lnTo>
                    <a:lnTo>
                      <a:pt x="2625" y="4175"/>
                    </a:lnTo>
                    <a:lnTo>
                      <a:pt x="2885" y="4176"/>
                    </a:lnTo>
                    <a:lnTo>
                      <a:pt x="2965" y="3928"/>
                    </a:lnTo>
                    <a:close/>
                    <a:moveTo>
                      <a:pt x="2678" y="2857"/>
                    </a:moveTo>
                    <a:lnTo>
                      <a:pt x="2758" y="3104"/>
                    </a:lnTo>
                    <a:lnTo>
                      <a:pt x="3018" y="3104"/>
                    </a:lnTo>
                    <a:lnTo>
                      <a:pt x="2807" y="3256"/>
                    </a:lnTo>
                    <a:lnTo>
                      <a:pt x="2888" y="3503"/>
                    </a:lnTo>
                    <a:lnTo>
                      <a:pt x="2678" y="3350"/>
                    </a:lnTo>
                    <a:lnTo>
                      <a:pt x="2468" y="3503"/>
                    </a:lnTo>
                    <a:lnTo>
                      <a:pt x="2549" y="3256"/>
                    </a:lnTo>
                    <a:lnTo>
                      <a:pt x="2339" y="3104"/>
                    </a:lnTo>
                    <a:lnTo>
                      <a:pt x="2598" y="3104"/>
                    </a:lnTo>
                    <a:lnTo>
                      <a:pt x="2678" y="2857"/>
                    </a:lnTo>
                    <a:close/>
                    <a:moveTo>
                      <a:pt x="2965" y="1785"/>
                    </a:moveTo>
                    <a:lnTo>
                      <a:pt x="3045" y="2033"/>
                    </a:lnTo>
                    <a:lnTo>
                      <a:pt x="3305" y="2032"/>
                    </a:lnTo>
                    <a:lnTo>
                      <a:pt x="3094" y="2185"/>
                    </a:lnTo>
                    <a:lnTo>
                      <a:pt x="3175" y="2431"/>
                    </a:lnTo>
                    <a:lnTo>
                      <a:pt x="2965" y="2278"/>
                    </a:lnTo>
                    <a:lnTo>
                      <a:pt x="2755" y="2431"/>
                    </a:lnTo>
                    <a:lnTo>
                      <a:pt x="2836" y="2185"/>
                    </a:lnTo>
                    <a:lnTo>
                      <a:pt x="2625" y="2032"/>
                    </a:lnTo>
                    <a:lnTo>
                      <a:pt x="2885" y="2033"/>
                    </a:lnTo>
                    <a:lnTo>
                      <a:pt x="2965" y="1785"/>
                    </a:lnTo>
                    <a:close/>
                  </a:path>
                </a:pathLst>
              </a:custGeom>
              <a:solidFill>
                <a:srgbClr val="19149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Freeform 10"/>
              <p:cNvSpPr>
                <a:spLocks/>
              </p:cNvSpPr>
              <p:nvPr/>
            </p:nvSpPr>
            <p:spPr bwMode="auto">
              <a:xfrm>
                <a:off x="2645" y="1598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1"/>
              <p:cNvSpPr>
                <a:spLocks/>
              </p:cNvSpPr>
              <p:nvPr/>
            </p:nvSpPr>
            <p:spPr bwMode="auto">
              <a:xfrm>
                <a:off x="2829" y="1549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80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2"/>
              <p:cNvSpPr>
                <a:spLocks/>
              </p:cNvSpPr>
              <p:nvPr/>
            </p:nvSpPr>
            <p:spPr bwMode="auto">
              <a:xfrm>
                <a:off x="3013" y="1598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49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3"/>
              <p:cNvSpPr>
                <a:spLocks/>
              </p:cNvSpPr>
              <p:nvPr/>
            </p:nvSpPr>
            <p:spPr bwMode="auto">
              <a:xfrm>
                <a:off x="3148" y="1785"/>
                <a:ext cx="117" cy="114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39" y="0"/>
                    </a:moveTo>
                    <a:lnTo>
                      <a:pt x="419" y="248"/>
                    </a:lnTo>
                    <a:lnTo>
                      <a:pt x="679" y="247"/>
                    </a:lnTo>
                    <a:lnTo>
                      <a:pt x="468" y="400"/>
                    </a:lnTo>
                    <a:lnTo>
                      <a:pt x="549" y="646"/>
                    </a:lnTo>
                    <a:lnTo>
                      <a:pt x="339" y="493"/>
                    </a:lnTo>
                    <a:lnTo>
                      <a:pt x="129" y="646"/>
                    </a:lnTo>
                    <a:lnTo>
                      <a:pt x="210" y="400"/>
                    </a:lnTo>
                    <a:lnTo>
                      <a:pt x="0" y="247"/>
                    </a:lnTo>
                    <a:lnTo>
                      <a:pt x="259" y="248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4"/>
              <p:cNvSpPr>
                <a:spLocks/>
              </p:cNvSpPr>
              <p:nvPr/>
            </p:nvSpPr>
            <p:spPr bwMode="auto">
              <a:xfrm>
                <a:off x="3197" y="1914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80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7" name="Freeform 15"/>
              <p:cNvSpPr>
                <a:spLocks/>
              </p:cNvSpPr>
              <p:nvPr/>
            </p:nvSpPr>
            <p:spPr bwMode="auto">
              <a:xfrm>
                <a:off x="3148" y="2099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39" y="0"/>
                    </a:moveTo>
                    <a:lnTo>
                      <a:pt x="419" y="248"/>
                    </a:lnTo>
                    <a:lnTo>
                      <a:pt x="679" y="247"/>
                    </a:lnTo>
                    <a:lnTo>
                      <a:pt x="468" y="399"/>
                    </a:lnTo>
                    <a:lnTo>
                      <a:pt x="549" y="646"/>
                    </a:lnTo>
                    <a:lnTo>
                      <a:pt x="339" y="493"/>
                    </a:lnTo>
                    <a:lnTo>
                      <a:pt x="129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59" y="248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8" name="Freeform 16"/>
              <p:cNvSpPr>
                <a:spLocks/>
              </p:cNvSpPr>
              <p:nvPr/>
            </p:nvSpPr>
            <p:spPr bwMode="auto">
              <a:xfrm>
                <a:off x="3013" y="2234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49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9" name="Freeform 17"/>
              <p:cNvSpPr>
                <a:spLocks/>
              </p:cNvSpPr>
              <p:nvPr/>
            </p:nvSpPr>
            <p:spPr bwMode="auto">
              <a:xfrm>
                <a:off x="2829" y="2283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80" y="246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6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0" name="Freeform 18"/>
              <p:cNvSpPr>
                <a:spLocks/>
              </p:cNvSpPr>
              <p:nvPr/>
            </p:nvSpPr>
            <p:spPr bwMode="auto">
              <a:xfrm>
                <a:off x="2645" y="2234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1" name="Freeform 19"/>
              <p:cNvSpPr>
                <a:spLocks/>
              </p:cNvSpPr>
              <p:nvPr/>
            </p:nvSpPr>
            <p:spPr bwMode="auto">
              <a:xfrm>
                <a:off x="2510" y="2099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8"/>
                    </a:lnTo>
                    <a:lnTo>
                      <a:pt x="680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8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2" name="Freeform 20"/>
              <p:cNvSpPr>
                <a:spLocks/>
              </p:cNvSpPr>
              <p:nvPr/>
            </p:nvSpPr>
            <p:spPr bwMode="auto">
              <a:xfrm>
                <a:off x="2461" y="1914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39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8" y="399"/>
                    </a:lnTo>
                    <a:lnTo>
                      <a:pt x="549" y="646"/>
                    </a:lnTo>
                    <a:lnTo>
                      <a:pt x="339" y="493"/>
                    </a:lnTo>
                    <a:lnTo>
                      <a:pt x="129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59" y="247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3" name="Freeform 21"/>
              <p:cNvSpPr>
                <a:spLocks/>
              </p:cNvSpPr>
              <p:nvPr/>
            </p:nvSpPr>
            <p:spPr bwMode="auto">
              <a:xfrm>
                <a:off x="2510" y="1785"/>
                <a:ext cx="117" cy="114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8"/>
                    </a:lnTo>
                    <a:lnTo>
                      <a:pt x="680" y="247"/>
                    </a:lnTo>
                    <a:lnTo>
                      <a:pt x="469" y="400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400"/>
                    </a:lnTo>
                    <a:lnTo>
                      <a:pt x="0" y="247"/>
                    </a:lnTo>
                    <a:lnTo>
                      <a:pt x="260" y="248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4" name="Freeform 22"/>
              <p:cNvSpPr>
                <a:spLocks noEditPoints="1"/>
              </p:cNvSpPr>
              <p:nvPr/>
            </p:nvSpPr>
            <p:spPr bwMode="auto">
              <a:xfrm>
                <a:off x="2028" y="2615"/>
                <a:ext cx="1718" cy="378"/>
              </a:xfrm>
              <a:custGeom>
                <a:avLst/>
                <a:gdLst>
                  <a:gd name="T0" fmla="*/ 0 w 10000"/>
                  <a:gd name="T1" fmla="*/ 0 h 2214"/>
                  <a:gd name="T2" fmla="*/ 0 w 10000"/>
                  <a:gd name="T3" fmla="*/ 0 h 2214"/>
                  <a:gd name="T4" fmla="*/ 0 w 10000"/>
                  <a:gd name="T5" fmla="*/ 0 h 2214"/>
                  <a:gd name="T6" fmla="*/ 0 w 10000"/>
                  <a:gd name="T7" fmla="*/ 0 h 2214"/>
                  <a:gd name="T8" fmla="*/ 0 w 10000"/>
                  <a:gd name="T9" fmla="*/ 0 h 2214"/>
                  <a:gd name="T10" fmla="*/ 0 w 10000"/>
                  <a:gd name="T11" fmla="*/ 0 h 2214"/>
                  <a:gd name="T12" fmla="*/ 0 w 10000"/>
                  <a:gd name="T13" fmla="*/ 0 h 2214"/>
                  <a:gd name="T14" fmla="*/ 0 w 10000"/>
                  <a:gd name="T15" fmla="*/ 0 h 2214"/>
                  <a:gd name="T16" fmla="*/ 0 w 10000"/>
                  <a:gd name="T17" fmla="*/ 0 h 2214"/>
                  <a:gd name="T18" fmla="*/ 0 w 10000"/>
                  <a:gd name="T19" fmla="*/ 0 h 2214"/>
                  <a:gd name="T20" fmla="*/ 0 w 10000"/>
                  <a:gd name="T21" fmla="*/ 0 h 2214"/>
                  <a:gd name="T22" fmla="*/ 0 w 10000"/>
                  <a:gd name="T23" fmla="*/ 0 h 2214"/>
                  <a:gd name="T24" fmla="*/ 0 w 10000"/>
                  <a:gd name="T25" fmla="*/ 0 h 2214"/>
                  <a:gd name="T26" fmla="*/ 0 w 10000"/>
                  <a:gd name="T27" fmla="*/ 0 h 2214"/>
                  <a:gd name="T28" fmla="*/ 0 w 10000"/>
                  <a:gd name="T29" fmla="*/ 0 h 2214"/>
                  <a:gd name="T30" fmla="*/ 0 w 10000"/>
                  <a:gd name="T31" fmla="*/ 0 h 2214"/>
                  <a:gd name="T32" fmla="*/ 0 w 10000"/>
                  <a:gd name="T33" fmla="*/ 0 h 2214"/>
                  <a:gd name="T34" fmla="*/ 0 w 10000"/>
                  <a:gd name="T35" fmla="*/ 0 h 2214"/>
                  <a:gd name="T36" fmla="*/ 0 w 10000"/>
                  <a:gd name="T37" fmla="*/ 0 h 2214"/>
                  <a:gd name="T38" fmla="*/ 0 w 10000"/>
                  <a:gd name="T39" fmla="*/ 0 h 2214"/>
                  <a:gd name="T40" fmla="*/ 0 w 10000"/>
                  <a:gd name="T41" fmla="*/ 0 h 2214"/>
                  <a:gd name="T42" fmla="*/ 0 w 10000"/>
                  <a:gd name="T43" fmla="*/ 0 h 2214"/>
                  <a:gd name="T44" fmla="*/ 0 w 10000"/>
                  <a:gd name="T45" fmla="*/ 0 h 2214"/>
                  <a:gd name="T46" fmla="*/ 0 w 10000"/>
                  <a:gd name="T47" fmla="*/ 0 h 2214"/>
                  <a:gd name="T48" fmla="*/ 0 w 10000"/>
                  <a:gd name="T49" fmla="*/ 0 h 2214"/>
                  <a:gd name="T50" fmla="*/ 0 w 10000"/>
                  <a:gd name="T51" fmla="*/ 0 h 2214"/>
                  <a:gd name="T52" fmla="*/ 0 w 10000"/>
                  <a:gd name="T53" fmla="*/ 0 h 2214"/>
                  <a:gd name="T54" fmla="*/ 0 w 10000"/>
                  <a:gd name="T55" fmla="*/ 0 h 2214"/>
                  <a:gd name="T56" fmla="*/ 0 w 10000"/>
                  <a:gd name="T57" fmla="*/ 0 h 2214"/>
                  <a:gd name="T58" fmla="*/ 0 w 10000"/>
                  <a:gd name="T59" fmla="*/ 0 h 2214"/>
                  <a:gd name="T60" fmla="*/ 0 w 10000"/>
                  <a:gd name="T61" fmla="*/ 0 h 2214"/>
                  <a:gd name="T62" fmla="*/ 0 w 10000"/>
                  <a:gd name="T63" fmla="*/ 0 h 2214"/>
                  <a:gd name="T64" fmla="*/ 0 w 10000"/>
                  <a:gd name="T65" fmla="*/ 0 h 2214"/>
                  <a:gd name="T66" fmla="*/ 0 w 10000"/>
                  <a:gd name="T67" fmla="*/ 0 h 2214"/>
                  <a:gd name="T68" fmla="*/ 0 w 10000"/>
                  <a:gd name="T69" fmla="*/ 0 h 2214"/>
                  <a:gd name="T70" fmla="*/ 0 w 10000"/>
                  <a:gd name="T71" fmla="*/ 0 h 2214"/>
                  <a:gd name="T72" fmla="*/ 0 w 10000"/>
                  <a:gd name="T73" fmla="*/ 0 h 2214"/>
                  <a:gd name="T74" fmla="*/ 0 w 10000"/>
                  <a:gd name="T75" fmla="*/ 0 h 2214"/>
                  <a:gd name="T76" fmla="*/ 0 w 10000"/>
                  <a:gd name="T77" fmla="*/ 0 h 2214"/>
                  <a:gd name="T78" fmla="*/ 0 w 10000"/>
                  <a:gd name="T79" fmla="*/ 0 h 2214"/>
                  <a:gd name="T80" fmla="*/ 0 w 10000"/>
                  <a:gd name="T81" fmla="*/ 0 h 2214"/>
                  <a:gd name="T82" fmla="*/ 0 w 10000"/>
                  <a:gd name="T83" fmla="*/ 0 h 2214"/>
                  <a:gd name="T84" fmla="*/ 0 w 10000"/>
                  <a:gd name="T85" fmla="*/ 0 h 2214"/>
                  <a:gd name="T86" fmla="*/ 0 w 10000"/>
                  <a:gd name="T87" fmla="*/ 0 h 2214"/>
                  <a:gd name="T88" fmla="*/ 0 w 10000"/>
                  <a:gd name="T89" fmla="*/ 0 h 2214"/>
                  <a:gd name="T90" fmla="*/ 0 w 10000"/>
                  <a:gd name="T91" fmla="*/ 0 h 2214"/>
                  <a:gd name="T92" fmla="*/ 0 w 10000"/>
                  <a:gd name="T93" fmla="*/ 0 h 2214"/>
                  <a:gd name="T94" fmla="*/ 0 w 10000"/>
                  <a:gd name="T95" fmla="*/ 0 h 2214"/>
                  <a:gd name="T96" fmla="*/ 0 w 10000"/>
                  <a:gd name="T97" fmla="*/ 0 h 2214"/>
                  <a:gd name="T98" fmla="*/ 0 w 10000"/>
                  <a:gd name="T99" fmla="*/ 0 h 2214"/>
                  <a:gd name="T100" fmla="*/ 0 w 10000"/>
                  <a:gd name="T101" fmla="*/ 0 h 2214"/>
                  <a:gd name="T102" fmla="*/ 0 w 10000"/>
                  <a:gd name="T103" fmla="*/ 0 h 2214"/>
                  <a:gd name="T104" fmla="*/ 0 w 10000"/>
                  <a:gd name="T105" fmla="*/ 0 h 2214"/>
                  <a:gd name="T106" fmla="*/ 0 w 10000"/>
                  <a:gd name="T107" fmla="*/ 0 h 2214"/>
                  <a:gd name="T108" fmla="*/ 0 w 10000"/>
                  <a:gd name="T109" fmla="*/ 0 h 2214"/>
                  <a:gd name="T110" fmla="*/ 0 w 10000"/>
                  <a:gd name="T111" fmla="*/ 0 h 2214"/>
                  <a:gd name="T112" fmla="*/ 0 w 10000"/>
                  <a:gd name="T113" fmla="*/ 0 h 2214"/>
                  <a:gd name="T114" fmla="*/ 0 w 10000"/>
                  <a:gd name="T115" fmla="*/ 0 h 2214"/>
                  <a:gd name="T116" fmla="*/ 0 w 10000"/>
                  <a:gd name="T117" fmla="*/ 0 h 2214"/>
                  <a:gd name="T118" fmla="*/ 0 w 10000"/>
                  <a:gd name="T119" fmla="*/ 0 h 2214"/>
                  <a:gd name="T120" fmla="*/ 0 w 10000"/>
                  <a:gd name="T121" fmla="*/ 0 h 221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0000" h="2214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2214"/>
                    </a:lnTo>
                    <a:lnTo>
                      <a:pt x="0" y="2214"/>
                    </a:lnTo>
                    <a:lnTo>
                      <a:pt x="0" y="0"/>
                    </a:lnTo>
                    <a:close/>
                    <a:moveTo>
                      <a:pt x="303" y="550"/>
                    </a:moveTo>
                    <a:lnTo>
                      <a:pt x="303" y="782"/>
                    </a:lnTo>
                    <a:lnTo>
                      <a:pt x="183" y="782"/>
                    </a:lnTo>
                    <a:lnTo>
                      <a:pt x="183" y="153"/>
                    </a:lnTo>
                    <a:cubicBezTo>
                      <a:pt x="263" y="149"/>
                      <a:pt x="310" y="148"/>
                      <a:pt x="324" y="148"/>
                    </a:cubicBezTo>
                    <a:cubicBezTo>
                      <a:pt x="431" y="148"/>
                      <a:pt x="509" y="163"/>
                      <a:pt x="558" y="194"/>
                    </a:cubicBezTo>
                    <a:cubicBezTo>
                      <a:pt x="607" y="224"/>
                      <a:pt x="632" y="272"/>
                      <a:pt x="632" y="337"/>
                    </a:cubicBezTo>
                    <a:cubicBezTo>
                      <a:pt x="632" y="481"/>
                      <a:pt x="541" y="553"/>
                      <a:pt x="358" y="553"/>
                    </a:cubicBezTo>
                    <a:cubicBezTo>
                      <a:pt x="344" y="553"/>
                      <a:pt x="326" y="552"/>
                      <a:pt x="303" y="550"/>
                    </a:cubicBezTo>
                    <a:close/>
                    <a:moveTo>
                      <a:pt x="303" y="249"/>
                    </a:moveTo>
                    <a:lnTo>
                      <a:pt x="303" y="451"/>
                    </a:lnTo>
                    <a:cubicBezTo>
                      <a:pt x="324" y="453"/>
                      <a:pt x="340" y="454"/>
                      <a:pt x="352" y="454"/>
                    </a:cubicBezTo>
                    <a:cubicBezTo>
                      <a:pt x="406" y="454"/>
                      <a:pt x="446" y="445"/>
                      <a:pt x="472" y="428"/>
                    </a:cubicBezTo>
                    <a:cubicBezTo>
                      <a:pt x="497" y="411"/>
                      <a:pt x="509" y="384"/>
                      <a:pt x="509" y="345"/>
                    </a:cubicBezTo>
                    <a:cubicBezTo>
                      <a:pt x="509" y="280"/>
                      <a:pt x="453" y="247"/>
                      <a:pt x="340" y="247"/>
                    </a:cubicBezTo>
                    <a:cubicBezTo>
                      <a:pt x="327" y="247"/>
                      <a:pt x="315" y="248"/>
                      <a:pt x="303" y="249"/>
                    </a:cubicBezTo>
                    <a:close/>
                    <a:moveTo>
                      <a:pt x="1017" y="422"/>
                    </a:moveTo>
                    <a:cubicBezTo>
                      <a:pt x="996" y="409"/>
                      <a:pt x="974" y="403"/>
                      <a:pt x="949" y="403"/>
                    </a:cubicBezTo>
                    <a:cubicBezTo>
                      <a:pt x="922" y="403"/>
                      <a:pt x="899" y="414"/>
                      <a:pt x="878" y="437"/>
                    </a:cubicBezTo>
                    <a:cubicBezTo>
                      <a:pt x="857" y="459"/>
                      <a:pt x="847" y="487"/>
                      <a:pt x="847" y="520"/>
                    </a:cubicBezTo>
                    <a:lnTo>
                      <a:pt x="847" y="782"/>
                    </a:lnTo>
                    <a:lnTo>
                      <a:pt x="731" y="782"/>
                    </a:lnTo>
                    <a:lnTo>
                      <a:pt x="731" y="321"/>
                    </a:lnTo>
                    <a:lnTo>
                      <a:pt x="847" y="321"/>
                    </a:lnTo>
                    <a:lnTo>
                      <a:pt x="847" y="364"/>
                    </a:lnTo>
                    <a:cubicBezTo>
                      <a:pt x="879" y="330"/>
                      <a:pt x="922" y="313"/>
                      <a:pt x="976" y="313"/>
                    </a:cubicBezTo>
                    <a:cubicBezTo>
                      <a:pt x="1015" y="313"/>
                      <a:pt x="1045" y="319"/>
                      <a:pt x="1066" y="330"/>
                    </a:cubicBezTo>
                    <a:lnTo>
                      <a:pt x="1017" y="422"/>
                    </a:lnTo>
                    <a:close/>
                    <a:moveTo>
                      <a:pt x="1103" y="551"/>
                    </a:moveTo>
                    <a:cubicBezTo>
                      <a:pt x="1103" y="480"/>
                      <a:pt x="1125" y="423"/>
                      <a:pt x="1168" y="379"/>
                    </a:cubicBezTo>
                    <a:cubicBezTo>
                      <a:pt x="1212" y="335"/>
                      <a:pt x="1269" y="313"/>
                      <a:pt x="1341" y="313"/>
                    </a:cubicBezTo>
                    <a:cubicBezTo>
                      <a:pt x="1416" y="313"/>
                      <a:pt x="1474" y="334"/>
                      <a:pt x="1516" y="376"/>
                    </a:cubicBezTo>
                    <a:cubicBezTo>
                      <a:pt x="1557" y="419"/>
                      <a:pt x="1578" y="477"/>
                      <a:pt x="1578" y="551"/>
                    </a:cubicBezTo>
                    <a:cubicBezTo>
                      <a:pt x="1578" y="624"/>
                      <a:pt x="1557" y="682"/>
                      <a:pt x="1514" y="726"/>
                    </a:cubicBezTo>
                    <a:cubicBezTo>
                      <a:pt x="1472" y="769"/>
                      <a:pt x="1414" y="791"/>
                      <a:pt x="1341" y="791"/>
                    </a:cubicBezTo>
                    <a:cubicBezTo>
                      <a:pt x="1266" y="791"/>
                      <a:pt x="1207" y="769"/>
                      <a:pt x="1165" y="725"/>
                    </a:cubicBezTo>
                    <a:cubicBezTo>
                      <a:pt x="1124" y="681"/>
                      <a:pt x="1103" y="623"/>
                      <a:pt x="1103" y="551"/>
                    </a:cubicBezTo>
                    <a:close/>
                    <a:moveTo>
                      <a:pt x="1223" y="551"/>
                    </a:moveTo>
                    <a:cubicBezTo>
                      <a:pt x="1223" y="652"/>
                      <a:pt x="1262" y="703"/>
                      <a:pt x="1341" y="703"/>
                    </a:cubicBezTo>
                    <a:cubicBezTo>
                      <a:pt x="1377" y="703"/>
                      <a:pt x="1405" y="690"/>
                      <a:pt x="1426" y="663"/>
                    </a:cubicBezTo>
                    <a:cubicBezTo>
                      <a:pt x="1447" y="637"/>
                      <a:pt x="1458" y="599"/>
                      <a:pt x="1458" y="551"/>
                    </a:cubicBezTo>
                    <a:cubicBezTo>
                      <a:pt x="1458" y="451"/>
                      <a:pt x="1419" y="401"/>
                      <a:pt x="1341" y="401"/>
                    </a:cubicBezTo>
                    <a:cubicBezTo>
                      <a:pt x="1305" y="401"/>
                      <a:pt x="1276" y="414"/>
                      <a:pt x="1255" y="440"/>
                    </a:cubicBezTo>
                    <a:cubicBezTo>
                      <a:pt x="1234" y="467"/>
                      <a:pt x="1223" y="503"/>
                      <a:pt x="1223" y="551"/>
                    </a:cubicBezTo>
                    <a:close/>
                    <a:moveTo>
                      <a:pt x="1814" y="143"/>
                    </a:moveTo>
                    <a:cubicBezTo>
                      <a:pt x="1832" y="143"/>
                      <a:pt x="1848" y="149"/>
                      <a:pt x="1861" y="161"/>
                    </a:cubicBezTo>
                    <a:cubicBezTo>
                      <a:pt x="1874" y="174"/>
                      <a:pt x="1881" y="188"/>
                      <a:pt x="1881" y="205"/>
                    </a:cubicBezTo>
                    <a:cubicBezTo>
                      <a:pt x="1881" y="223"/>
                      <a:pt x="1874" y="237"/>
                      <a:pt x="1861" y="250"/>
                    </a:cubicBezTo>
                    <a:cubicBezTo>
                      <a:pt x="1848" y="262"/>
                      <a:pt x="1832" y="268"/>
                      <a:pt x="1814" y="268"/>
                    </a:cubicBezTo>
                    <a:cubicBezTo>
                      <a:pt x="1795" y="268"/>
                      <a:pt x="1780" y="262"/>
                      <a:pt x="1767" y="250"/>
                    </a:cubicBezTo>
                    <a:cubicBezTo>
                      <a:pt x="1753" y="237"/>
                      <a:pt x="1747" y="223"/>
                      <a:pt x="1747" y="205"/>
                    </a:cubicBezTo>
                    <a:cubicBezTo>
                      <a:pt x="1747" y="188"/>
                      <a:pt x="1753" y="174"/>
                      <a:pt x="1767" y="161"/>
                    </a:cubicBezTo>
                    <a:cubicBezTo>
                      <a:pt x="1780" y="149"/>
                      <a:pt x="1795" y="143"/>
                      <a:pt x="1814" y="143"/>
                    </a:cubicBezTo>
                    <a:close/>
                    <a:moveTo>
                      <a:pt x="1602" y="962"/>
                    </a:moveTo>
                    <a:lnTo>
                      <a:pt x="1602" y="867"/>
                    </a:lnTo>
                    <a:cubicBezTo>
                      <a:pt x="1664" y="867"/>
                      <a:pt x="1706" y="860"/>
                      <a:pt x="1727" y="846"/>
                    </a:cubicBezTo>
                    <a:cubicBezTo>
                      <a:pt x="1749" y="833"/>
                      <a:pt x="1760" y="808"/>
                      <a:pt x="1760" y="773"/>
                    </a:cubicBezTo>
                    <a:lnTo>
                      <a:pt x="1760" y="410"/>
                    </a:lnTo>
                    <a:lnTo>
                      <a:pt x="1671" y="410"/>
                    </a:lnTo>
                    <a:lnTo>
                      <a:pt x="1671" y="321"/>
                    </a:lnTo>
                    <a:lnTo>
                      <a:pt x="1875" y="321"/>
                    </a:lnTo>
                    <a:lnTo>
                      <a:pt x="1875" y="771"/>
                    </a:lnTo>
                    <a:cubicBezTo>
                      <a:pt x="1875" y="837"/>
                      <a:pt x="1853" y="886"/>
                      <a:pt x="1809" y="916"/>
                    </a:cubicBezTo>
                    <a:cubicBezTo>
                      <a:pt x="1764" y="947"/>
                      <a:pt x="1695" y="962"/>
                      <a:pt x="1602" y="962"/>
                    </a:cubicBezTo>
                    <a:close/>
                    <a:moveTo>
                      <a:pt x="2458" y="585"/>
                    </a:moveTo>
                    <a:lnTo>
                      <a:pt x="2105" y="585"/>
                    </a:lnTo>
                    <a:cubicBezTo>
                      <a:pt x="2107" y="621"/>
                      <a:pt x="2121" y="650"/>
                      <a:pt x="2146" y="670"/>
                    </a:cubicBezTo>
                    <a:cubicBezTo>
                      <a:pt x="2171" y="691"/>
                      <a:pt x="2204" y="701"/>
                      <a:pt x="2247" y="701"/>
                    </a:cubicBezTo>
                    <a:cubicBezTo>
                      <a:pt x="2299" y="701"/>
                      <a:pt x="2339" y="688"/>
                      <a:pt x="2366" y="663"/>
                    </a:cubicBezTo>
                    <a:lnTo>
                      <a:pt x="2411" y="745"/>
                    </a:lnTo>
                    <a:cubicBezTo>
                      <a:pt x="2371" y="775"/>
                      <a:pt x="2310" y="791"/>
                      <a:pt x="2229" y="791"/>
                    </a:cubicBezTo>
                    <a:cubicBezTo>
                      <a:pt x="2154" y="791"/>
                      <a:pt x="2094" y="770"/>
                      <a:pt x="2050" y="729"/>
                    </a:cubicBezTo>
                    <a:cubicBezTo>
                      <a:pt x="2007" y="688"/>
                      <a:pt x="1985" y="630"/>
                      <a:pt x="1985" y="557"/>
                    </a:cubicBezTo>
                    <a:cubicBezTo>
                      <a:pt x="1985" y="484"/>
                      <a:pt x="2009" y="425"/>
                      <a:pt x="2057" y="380"/>
                    </a:cubicBezTo>
                    <a:cubicBezTo>
                      <a:pt x="2105" y="335"/>
                      <a:pt x="2163" y="313"/>
                      <a:pt x="2230" y="313"/>
                    </a:cubicBezTo>
                    <a:cubicBezTo>
                      <a:pt x="2302" y="313"/>
                      <a:pt x="2359" y="333"/>
                      <a:pt x="2403" y="373"/>
                    </a:cubicBezTo>
                    <a:cubicBezTo>
                      <a:pt x="2446" y="412"/>
                      <a:pt x="2468" y="463"/>
                      <a:pt x="2468" y="525"/>
                    </a:cubicBezTo>
                    <a:cubicBezTo>
                      <a:pt x="2468" y="538"/>
                      <a:pt x="2465" y="558"/>
                      <a:pt x="2458" y="585"/>
                    </a:cubicBezTo>
                    <a:close/>
                    <a:moveTo>
                      <a:pt x="2109" y="504"/>
                    </a:moveTo>
                    <a:lnTo>
                      <a:pt x="2352" y="504"/>
                    </a:lnTo>
                    <a:cubicBezTo>
                      <a:pt x="2344" y="437"/>
                      <a:pt x="2304" y="403"/>
                      <a:pt x="2232" y="403"/>
                    </a:cubicBezTo>
                    <a:cubicBezTo>
                      <a:pt x="2166" y="403"/>
                      <a:pt x="2125" y="437"/>
                      <a:pt x="2109" y="504"/>
                    </a:cubicBezTo>
                    <a:close/>
                    <a:moveTo>
                      <a:pt x="2948" y="358"/>
                    </a:moveTo>
                    <a:lnTo>
                      <a:pt x="2899" y="438"/>
                    </a:lnTo>
                    <a:cubicBezTo>
                      <a:pt x="2872" y="415"/>
                      <a:pt x="2835" y="403"/>
                      <a:pt x="2790" y="403"/>
                    </a:cubicBezTo>
                    <a:cubicBezTo>
                      <a:pt x="2746" y="403"/>
                      <a:pt x="2711" y="416"/>
                      <a:pt x="2686" y="443"/>
                    </a:cubicBezTo>
                    <a:cubicBezTo>
                      <a:pt x="2661" y="470"/>
                      <a:pt x="2648" y="508"/>
                      <a:pt x="2648" y="556"/>
                    </a:cubicBezTo>
                    <a:cubicBezTo>
                      <a:pt x="2648" y="652"/>
                      <a:pt x="2697" y="701"/>
                      <a:pt x="2796" y="701"/>
                    </a:cubicBezTo>
                    <a:cubicBezTo>
                      <a:pt x="2839" y="701"/>
                      <a:pt x="2877" y="687"/>
                      <a:pt x="2909" y="661"/>
                    </a:cubicBezTo>
                    <a:lnTo>
                      <a:pt x="2952" y="746"/>
                    </a:lnTo>
                    <a:cubicBezTo>
                      <a:pt x="2918" y="765"/>
                      <a:pt x="2889" y="778"/>
                      <a:pt x="2864" y="783"/>
                    </a:cubicBezTo>
                    <a:cubicBezTo>
                      <a:pt x="2839" y="788"/>
                      <a:pt x="2809" y="791"/>
                      <a:pt x="2775" y="791"/>
                    </a:cubicBezTo>
                    <a:cubicBezTo>
                      <a:pt x="2699" y="791"/>
                      <a:pt x="2638" y="770"/>
                      <a:pt x="2594" y="728"/>
                    </a:cubicBezTo>
                    <a:cubicBezTo>
                      <a:pt x="2550" y="687"/>
                      <a:pt x="2528" y="629"/>
                      <a:pt x="2528" y="556"/>
                    </a:cubicBezTo>
                    <a:cubicBezTo>
                      <a:pt x="2528" y="483"/>
                      <a:pt x="2552" y="425"/>
                      <a:pt x="2600" y="380"/>
                    </a:cubicBezTo>
                    <a:cubicBezTo>
                      <a:pt x="2649" y="335"/>
                      <a:pt x="2715" y="313"/>
                      <a:pt x="2798" y="313"/>
                    </a:cubicBezTo>
                    <a:cubicBezTo>
                      <a:pt x="2856" y="313"/>
                      <a:pt x="2906" y="328"/>
                      <a:pt x="2948" y="358"/>
                    </a:cubicBezTo>
                    <a:close/>
                    <a:moveTo>
                      <a:pt x="3062" y="408"/>
                    </a:moveTo>
                    <a:lnTo>
                      <a:pt x="3004" y="408"/>
                    </a:lnTo>
                    <a:lnTo>
                      <a:pt x="3004" y="321"/>
                    </a:lnTo>
                    <a:lnTo>
                      <a:pt x="3062" y="321"/>
                    </a:lnTo>
                    <a:lnTo>
                      <a:pt x="3062" y="228"/>
                    </a:lnTo>
                    <a:lnTo>
                      <a:pt x="3177" y="188"/>
                    </a:lnTo>
                    <a:lnTo>
                      <a:pt x="3177" y="321"/>
                    </a:lnTo>
                    <a:lnTo>
                      <a:pt x="3313" y="321"/>
                    </a:lnTo>
                    <a:lnTo>
                      <a:pt x="3313" y="408"/>
                    </a:lnTo>
                    <a:lnTo>
                      <a:pt x="3177" y="408"/>
                    </a:lnTo>
                    <a:lnTo>
                      <a:pt x="3177" y="610"/>
                    </a:lnTo>
                    <a:cubicBezTo>
                      <a:pt x="3177" y="643"/>
                      <a:pt x="3182" y="666"/>
                      <a:pt x="3194" y="679"/>
                    </a:cubicBezTo>
                    <a:cubicBezTo>
                      <a:pt x="3205" y="693"/>
                      <a:pt x="3224" y="700"/>
                      <a:pt x="3252" y="700"/>
                    </a:cubicBezTo>
                    <a:cubicBezTo>
                      <a:pt x="3280" y="700"/>
                      <a:pt x="3305" y="693"/>
                      <a:pt x="3329" y="679"/>
                    </a:cubicBezTo>
                    <a:lnTo>
                      <a:pt x="3329" y="778"/>
                    </a:lnTo>
                    <a:cubicBezTo>
                      <a:pt x="3303" y="786"/>
                      <a:pt x="3264" y="791"/>
                      <a:pt x="3215" y="791"/>
                    </a:cubicBezTo>
                    <a:cubicBezTo>
                      <a:pt x="3166" y="791"/>
                      <a:pt x="3128" y="778"/>
                      <a:pt x="3101" y="752"/>
                    </a:cubicBezTo>
                    <a:cubicBezTo>
                      <a:pt x="3075" y="726"/>
                      <a:pt x="3062" y="689"/>
                      <a:pt x="3062" y="641"/>
                    </a:cubicBezTo>
                    <a:lnTo>
                      <a:pt x="3062" y="408"/>
                    </a:lnTo>
                    <a:close/>
                    <a:moveTo>
                      <a:pt x="3979" y="231"/>
                    </a:moveTo>
                    <a:cubicBezTo>
                      <a:pt x="3954" y="223"/>
                      <a:pt x="3935" y="220"/>
                      <a:pt x="3921" y="220"/>
                    </a:cubicBezTo>
                    <a:cubicBezTo>
                      <a:pt x="3899" y="220"/>
                      <a:pt x="3881" y="228"/>
                      <a:pt x="3866" y="246"/>
                    </a:cubicBezTo>
                    <a:cubicBezTo>
                      <a:pt x="3850" y="263"/>
                      <a:pt x="3843" y="285"/>
                      <a:pt x="3843" y="310"/>
                    </a:cubicBezTo>
                    <a:cubicBezTo>
                      <a:pt x="3843" y="314"/>
                      <a:pt x="3843" y="318"/>
                      <a:pt x="3843" y="321"/>
                    </a:cubicBezTo>
                    <a:lnTo>
                      <a:pt x="3946" y="321"/>
                    </a:lnTo>
                    <a:lnTo>
                      <a:pt x="3946" y="410"/>
                    </a:lnTo>
                    <a:lnTo>
                      <a:pt x="3845" y="410"/>
                    </a:lnTo>
                    <a:lnTo>
                      <a:pt x="3845" y="782"/>
                    </a:lnTo>
                    <a:lnTo>
                      <a:pt x="3730" y="782"/>
                    </a:lnTo>
                    <a:lnTo>
                      <a:pt x="3730" y="410"/>
                    </a:lnTo>
                    <a:lnTo>
                      <a:pt x="3658" y="410"/>
                    </a:lnTo>
                    <a:lnTo>
                      <a:pt x="3658" y="321"/>
                    </a:lnTo>
                    <a:lnTo>
                      <a:pt x="3730" y="321"/>
                    </a:lnTo>
                    <a:cubicBezTo>
                      <a:pt x="3733" y="265"/>
                      <a:pt x="3751" y="219"/>
                      <a:pt x="3784" y="185"/>
                    </a:cubicBezTo>
                    <a:cubicBezTo>
                      <a:pt x="3817" y="150"/>
                      <a:pt x="3861" y="133"/>
                      <a:pt x="3913" y="133"/>
                    </a:cubicBezTo>
                    <a:cubicBezTo>
                      <a:pt x="3941" y="133"/>
                      <a:pt x="3974" y="138"/>
                      <a:pt x="4014" y="149"/>
                    </a:cubicBezTo>
                    <a:lnTo>
                      <a:pt x="3979" y="231"/>
                    </a:lnTo>
                    <a:close/>
                    <a:moveTo>
                      <a:pt x="4372" y="782"/>
                    </a:moveTo>
                    <a:lnTo>
                      <a:pt x="4372" y="744"/>
                    </a:lnTo>
                    <a:cubicBezTo>
                      <a:pt x="4355" y="757"/>
                      <a:pt x="4333" y="768"/>
                      <a:pt x="4304" y="777"/>
                    </a:cubicBezTo>
                    <a:cubicBezTo>
                      <a:pt x="4276" y="786"/>
                      <a:pt x="4250" y="791"/>
                      <a:pt x="4225" y="791"/>
                    </a:cubicBezTo>
                    <a:cubicBezTo>
                      <a:pt x="4111" y="791"/>
                      <a:pt x="4053" y="734"/>
                      <a:pt x="4053" y="620"/>
                    </a:cubicBezTo>
                    <a:lnTo>
                      <a:pt x="4053" y="321"/>
                    </a:lnTo>
                    <a:lnTo>
                      <a:pt x="4169" y="321"/>
                    </a:lnTo>
                    <a:lnTo>
                      <a:pt x="4169" y="612"/>
                    </a:lnTo>
                    <a:cubicBezTo>
                      <a:pt x="4169" y="671"/>
                      <a:pt x="4197" y="701"/>
                      <a:pt x="4254" y="701"/>
                    </a:cubicBezTo>
                    <a:cubicBezTo>
                      <a:pt x="4280" y="701"/>
                      <a:pt x="4305" y="694"/>
                      <a:pt x="4327" y="682"/>
                    </a:cubicBezTo>
                    <a:cubicBezTo>
                      <a:pt x="4349" y="669"/>
                      <a:pt x="4364" y="655"/>
                      <a:pt x="4372" y="638"/>
                    </a:cubicBezTo>
                    <a:lnTo>
                      <a:pt x="4372" y="321"/>
                    </a:lnTo>
                    <a:lnTo>
                      <a:pt x="4487" y="321"/>
                    </a:lnTo>
                    <a:lnTo>
                      <a:pt x="4487" y="782"/>
                    </a:lnTo>
                    <a:lnTo>
                      <a:pt x="4372" y="782"/>
                    </a:lnTo>
                    <a:close/>
                    <a:moveTo>
                      <a:pt x="4930" y="782"/>
                    </a:moveTo>
                    <a:lnTo>
                      <a:pt x="4930" y="516"/>
                    </a:lnTo>
                    <a:cubicBezTo>
                      <a:pt x="4930" y="477"/>
                      <a:pt x="4922" y="448"/>
                      <a:pt x="4906" y="430"/>
                    </a:cubicBezTo>
                    <a:cubicBezTo>
                      <a:pt x="4890" y="412"/>
                      <a:pt x="4863" y="403"/>
                      <a:pt x="4827" y="403"/>
                    </a:cubicBezTo>
                    <a:cubicBezTo>
                      <a:pt x="4810" y="403"/>
                      <a:pt x="4792" y="407"/>
                      <a:pt x="4772" y="416"/>
                    </a:cubicBezTo>
                    <a:cubicBezTo>
                      <a:pt x="4753" y="425"/>
                      <a:pt x="4738" y="436"/>
                      <a:pt x="4727" y="449"/>
                    </a:cubicBezTo>
                    <a:lnTo>
                      <a:pt x="4727" y="782"/>
                    </a:lnTo>
                    <a:lnTo>
                      <a:pt x="4612" y="782"/>
                    </a:lnTo>
                    <a:lnTo>
                      <a:pt x="4612" y="321"/>
                    </a:lnTo>
                    <a:lnTo>
                      <a:pt x="4695" y="321"/>
                    </a:lnTo>
                    <a:lnTo>
                      <a:pt x="4716" y="364"/>
                    </a:lnTo>
                    <a:cubicBezTo>
                      <a:pt x="4748" y="330"/>
                      <a:pt x="4794" y="313"/>
                      <a:pt x="4855" y="313"/>
                    </a:cubicBezTo>
                    <a:cubicBezTo>
                      <a:pt x="4914" y="313"/>
                      <a:pt x="4960" y="329"/>
                      <a:pt x="4994" y="362"/>
                    </a:cubicBezTo>
                    <a:cubicBezTo>
                      <a:pt x="5028" y="395"/>
                      <a:pt x="5045" y="441"/>
                      <a:pt x="5045" y="499"/>
                    </a:cubicBezTo>
                    <a:lnTo>
                      <a:pt x="5045" y="782"/>
                    </a:lnTo>
                    <a:lnTo>
                      <a:pt x="4930" y="782"/>
                    </a:lnTo>
                    <a:close/>
                    <a:moveTo>
                      <a:pt x="5488" y="782"/>
                    </a:moveTo>
                    <a:lnTo>
                      <a:pt x="5488" y="754"/>
                    </a:lnTo>
                    <a:cubicBezTo>
                      <a:pt x="5479" y="764"/>
                      <a:pt x="5462" y="772"/>
                      <a:pt x="5440" y="780"/>
                    </a:cubicBezTo>
                    <a:cubicBezTo>
                      <a:pt x="5417" y="787"/>
                      <a:pt x="5393" y="791"/>
                      <a:pt x="5369" y="791"/>
                    </a:cubicBezTo>
                    <a:cubicBezTo>
                      <a:pt x="5300" y="791"/>
                      <a:pt x="5246" y="770"/>
                      <a:pt x="5206" y="730"/>
                    </a:cubicBezTo>
                    <a:cubicBezTo>
                      <a:pt x="5167" y="689"/>
                      <a:pt x="5147" y="632"/>
                      <a:pt x="5147" y="559"/>
                    </a:cubicBezTo>
                    <a:cubicBezTo>
                      <a:pt x="5147" y="486"/>
                      <a:pt x="5170" y="427"/>
                      <a:pt x="5215" y="381"/>
                    </a:cubicBezTo>
                    <a:cubicBezTo>
                      <a:pt x="5260" y="336"/>
                      <a:pt x="5317" y="313"/>
                      <a:pt x="5386" y="313"/>
                    </a:cubicBezTo>
                    <a:cubicBezTo>
                      <a:pt x="5423" y="313"/>
                      <a:pt x="5457" y="320"/>
                      <a:pt x="5488" y="334"/>
                    </a:cubicBezTo>
                    <a:lnTo>
                      <a:pt x="5488" y="150"/>
                    </a:lnTo>
                    <a:lnTo>
                      <a:pt x="5603" y="124"/>
                    </a:lnTo>
                    <a:lnTo>
                      <a:pt x="5603" y="782"/>
                    </a:lnTo>
                    <a:lnTo>
                      <a:pt x="5488" y="782"/>
                    </a:lnTo>
                    <a:close/>
                    <a:moveTo>
                      <a:pt x="5488" y="432"/>
                    </a:moveTo>
                    <a:cubicBezTo>
                      <a:pt x="5464" y="413"/>
                      <a:pt x="5438" y="404"/>
                      <a:pt x="5411" y="404"/>
                    </a:cubicBezTo>
                    <a:cubicBezTo>
                      <a:pt x="5365" y="404"/>
                      <a:pt x="5329" y="417"/>
                      <a:pt x="5304" y="443"/>
                    </a:cubicBezTo>
                    <a:cubicBezTo>
                      <a:pt x="5279" y="470"/>
                      <a:pt x="5267" y="507"/>
                      <a:pt x="5267" y="556"/>
                    </a:cubicBezTo>
                    <a:cubicBezTo>
                      <a:pt x="5267" y="652"/>
                      <a:pt x="5316" y="700"/>
                      <a:pt x="5416" y="700"/>
                    </a:cubicBezTo>
                    <a:cubicBezTo>
                      <a:pt x="5427" y="700"/>
                      <a:pt x="5440" y="697"/>
                      <a:pt x="5456" y="691"/>
                    </a:cubicBezTo>
                    <a:cubicBezTo>
                      <a:pt x="5473" y="684"/>
                      <a:pt x="5483" y="678"/>
                      <a:pt x="5488" y="672"/>
                    </a:cubicBezTo>
                    <a:lnTo>
                      <a:pt x="5488" y="432"/>
                    </a:lnTo>
                    <a:close/>
                    <a:moveTo>
                      <a:pt x="6160" y="585"/>
                    </a:moveTo>
                    <a:lnTo>
                      <a:pt x="5807" y="585"/>
                    </a:lnTo>
                    <a:cubicBezTo>
                      <a:pt x="5809" y="621"/>
                      <a:pt x="5823" y="650"/>
                      <a:pt x="5848" y="670"/>
                    </a:cubicBezTo>
                    <a:cubicBezTo>
                      <a:pt x="5873" y="691"/>
                      <a:pt x="5906" y="701"/>
                      <a:pt x="5948" y="701"/>
                    </a:cubicBezTo>
                    <a:cubicBezTo>
                      <a:pt x="6001" y="701"/>
                      <a:pt x="6041" y="688"/>
                      <a:pt x="6068" y="663"/>
                    </a:cubicBezTo>
                    <a:lnTo>
                      <a:pt x="6113" y="745"/>
                    </a:lnTo>
                    <a:cubicBezTo>
                      <a:pt x="6073" y="775"/>
                      <a:pt x="6012" y="791"/>
                      <a:pt x="5931" y="791"/>
                    </a:cubicBezTo>
                    <a:cubicBezTo>
                      <a:pt x="5856" y="791"/>
                      <a:pt x="5796" y="770"/>
                      <a:pt x="5752" y="729"/>
                    </a:cubicBezTo>
                    <a:cubicBezTo>
                      <a:pt x="5709" y="688"/>
                      <a:pt x="5686" y="630"/>
                      <a:pt x="5686" y="557"/>
                    </a:cubicBezTo>
                    <a:cubicBezTo>
                      <a:pt x="5686" y="484"/>
                      <a:pt x="5711" y="425"/>
                      <a:pt x="5759" y="380"/>
                    </a:cubicBezTo>
                    <a:cubicBezTo>
                      <a:pt x="5807" y="335"/>
                      <a:pt x="5865" y="313"/>
                      <a:pt x="5932" y="313"/>
                    </a:cubicBezTo>
                    <a:cubicBezTo>
                      <a:pt x="6004" y="313"/>
                      <a:pt x="6061" y="333"/>
                      <a:pt x="6105" y="373"/>
                    </a:cubicBezTo>
                    <a:cubicBezTo>
                      <a:pt x="6148" y="412"/>
                      <a:pt x="6170" y="463"/>
                      <a:pt x="6170" y="525"/>
                    </a:cubicBezTo>
                    <a:cubicBezTo>
                      <a:pt x="6170" y="538"/>
                      <a:pt x="6167" y="558"/>
                      <a:pt x="6160" y="585"/>
                    </a:cubicBezTo>
                    <a:close/>
                    <a:moveTo>
                      <a:pt x="5811" y="504"/>
                    </a:moveTo>
                    <a:lnTo>
                      <a:pt x="6054" y="504"/>
                    </a:lnTo>
                    <a:cubicBezTo>
                      <a:pt x="6046" y="437"/>
                      <a:pt x="6006" y="403"/>
                      <a:pt x="5934" y="403"/>
                    </a:cubicBezTo>
                    <a:cubicBezTo>
                      <a:pt x="5868" y="403"/>
                      <a:pt x="5827" y="437"/>
                      <a:pt x="5811" y="504"/>
                    </a:cubicBezTo>
                    <a:close/>
                    <a:moveTo>
                      <a:pt x="6580" y="782"/>
                    </a:moveTo>
                    <a:lnTo>
                      <a:pt x="6580" y="754"/>
                    </a:lnTo>
                    <a:cubicBezTo>
                      <a:pt x="6571" y="764"/>
                      <a:pt x="6555" y="772"/>
                      <a:pt x="6532" y="780"/>
                    </a:cubicBezTo>
                    <a:cubicBezTo>
                      <a:pt x="6509" y="787"/>
                      <a:pt x="6486" y="791"/>
                      <a:pt x="6461" y="791"/>
                    </a:cubicBezTo>
                    <a:cubicBezTo>
                      <a:pt x="6392" y="791"/>
                      <a:pt x="6338" y="770"/>
                      <a:pt x="6298" y="730"/>
                    </a:cubicBezTo>
                    <a:cubicBezTo>
                      <a:pt x="6259" y="689"/>
                      <a:pt x="6239" y="632"/>
                      <a:pt x="6239" y="559"/>
                    </a:cubicBezTo>
                    <a:cubicBezTo>
                      <a:pt x="6239" y="486"/>
                      <a:pt x="6262" y="427"/>
                      <a:pt x="6307" y="381"/>
                    </a:cubicBezTo>
                    <a:cubicBezTo>
                      <a:pt x="6353" y="336"/>
                      <a:pt x="6409" y="313"/>
                      <a:pt x="6478" y="313"/>
                    </a:cubicBezTo>
                    <a:cubicBezTo>
                      <a:pt x="6515" y="313"/>
                      <a:pt x="6550" y="320"/>
                      <a:pt x="6580" y="334"/>
                    </a:cubicBezTo>
                    <a:lnTo>
                      <a:pt x="6580" y="150"/>
                    </a:lnTo>
                    <a:lnTo>
                      <a:pt x="6696" y="124"/>
                    </a:lnTo>
                    <a:lnTo>
                      <a:pt x="6696" y="782"/>
                    </a:lnTo>
                    <a:lnTo>
                      <a:pt x="6580" y="782"/>
                    </a:lnTo>
                    <a:close/>
                    <a:moveTo>
                      <a:pt x="6580" y="432"/>
                    </a:moveTo>
                    <a:cubicBezTo>
                      <a:pt x="6556" y="413"/>
                      <a:pt x="6530" y="404"/>
                      <a:pt x="6503" y="404"/>
                    </a:cubicBezTo>
                    <a:cubicBezTo>
                      <a:pt x="6457" y="404"/>
                      <a:pt x="6421" y="417"/>
                      <a:pt x="6397" y="443"/>
                    </a:cubicBezTo>
                    <a:cubicBezTo>
                      <a:pt x="6372" y="470"/>
                      <a:pt x="6359" y="507"/>
                      <a:pt x="6359" y="556"/>
                    </a:cubicBezTo>
                    <a:cubicBezTo>
                      <a:pt x="6359" y="652"/>
                      <a:pt x="6409" y="700"/>
                      <a:pt x="6508" y="700"/>
                    </a:cubicBezTo>
                    <a:cubicBezTo>
                      <a:pt x="6519" y="700"/>
                      <a:pt x="6532" y="697"/>
                      <a:pt x="6549" y="691"/>
                    </a:cubicBezTo>
                    <a:cubicBezTo>
                      <a:pt x="6565" y="684"/>
                      <a:pt x="6575" y="678"/>
                      <a:pt x="6580" y="672"/>
                    </a:cubicBezTo>
                    <a:lnTo>
                      <a:pt x="6580" y="432"/>
                    </a:lnTo>
                    <a:close/>
                    <a:moveTo>
                      <a:pt x="7178" y="757"/>
                    </a:moveTo>
                    <a:lnTo>
                      <a:pt x="7152" y="791"/>
                    </a:lnTo>
                    <a:lnTo>
                      <a:pt x="7087" y="791"/>
                    </a:lnTo>
                    <a:lnTo>
                      <a:pt x="7087" y="150"/>
                    </a:lnTo>
                    <a:lnTo>
                      <a:pt x="7202" y="124"/>
                    </a:lnTo>
                    <a:lnTo>
                      <a:pt x="7202" y="339"/>
                    </a:lnTo>
                    <a:cubicBezTo>
                      <a:pt x="7233" y="322"/>
                      <a:pt x="7266" y="313"/>
                      <a:pt x="7303" y="313"/>
                    </a:cubicBezTo>
                    <a:cubicBezTo>
                      <a:pt x="7375" y="313"/>
                      <a:pt x="7433" y="334"/>
                      <a:pt x="7478" y="377"/>
                    </a:cubicBezTo>
                    <a:cubicBezTo>
                      <a:pt x="7522" y="419"/>
                      <a:pt x="7544" y="474"/>
                      <a:pt x="7544" y="540"/>
                    </a:cubicBezTo>
                    <a:cubicBezTo>
                      <a:pt x="7544" y="617"/>
                      <a:pt x="7522" y="678"/>
                      <a:pt x="7477" y="723"/>
                    </a:cubicBezTo>
                    <a:cubicBezTo>
                      <a:pt x="7433" y="768"/>
                      <a:pt x="7372" y="791"/>
                      <a:pt x="7296" y="791"/>
                    </a:cubicBezTo>
                    <a:cubicBezTo>
                      <a:pt x="7250" y="791"/>
                      <a:pt x="7211" y="779"/>
                      <a:pt x="7178" y="757"/>
                    </a:cubicBezTo>
                    <a:close/>
                    <a:moveTo>
                      <a:pt x="7202" y="431"/>
                    </a:moveTo>
                    <a:lnTo>
                      <a:pt x="7202" y="671"/>
                    </a:lnTo>
                    <a:cubicBezTo>
                      <a:pt x="7219" y="690"/>
                      <a:pt x="7242" y="699"/>
                      <a:pt x="7271" y="699"/>
                    </a:cubicBezTo>
                    <a:cubicBezTo>
                      <a:pt x="7327" y="699"/>
                      <a:pt x="7366" y="687"/>
                      <a:pt x="7389" y="663"/>
                    </a:cubicBezTo>
                    <a:cubicBezTo>
                      <a:pt x="7413" y="638"/>
                      <a:pt x="7424" y="598"/>
                      <a:pt x="7424" y="544"/>
                    </a:cubicBezTo>
                    <a:cubicBezTo>
                      <a:pt x="7424" y="451"/>
                      <a:pt x="7376" y="404"/>
                      <a:pt x="7280" y="404"/>
                    </a:cubicBezTo>
                    <a:cubicBezTo>
                      <a:pt x="7246" y="404"/>
                      <a:pt x="7220" y="413"/>
                      <a:pt x="7202" y="431"/>
                    </a:cubicBezTo>
                    <a:close/>
                    <a:moveTo>
                      <a:pt x="7864" y="856"/>
                    </a:moveTo>
                    <a:cubicBezTo>
                      <a:pt x="7852" y="887"/>
                      <a:pt x="7826" y="912"/>
                      <a:pt x="7785" y="932"/>
                    </a:cubicBezTo>
                    <a:cubicBezTo>
                      <a:pt x="7745" y="953"/>
                      <a:pt x="7698" y="962"/>
                      <a:pt x="7644" y="962"/>
                    </a:cubicBezTo>
                    <a:lnTo>
                      <a:pt x="7644" y="868"/>
                    </a:lnTo>
                    <a:cubicBezTo>
                      <a:pt x="7733" y="868"/>
                      <a:pt x="7777" y="847"/>
                      <a:pt x="7777" y="805"/>
                    </a:cubicBezTo>
                    <a:cubicBezTo>
                      <a:pt x="7777" y="778"/>
                      <a:pt x="7765" y="736"/>
                      <a:pt x="7740" y="679"/>
                    </a:cubicBezTo>
                    <a:lnTo>
                      <a:pt x="7586" y="321"/>
                    </a:lnTo>
                    <a:lnTo>
                      <a:pt x="7705" y="321"/>
                    </a:lnTo>
                    <a:lnTo>
                      <a:pt x="7840" y="640"/>
                    </a:lnTo>
                    <a:lnTo>
                      <a:pt x="7961" y="321"/>
                    </a:lnTo>
                    <a:lnTo>
                      <a:pt x="8081" y="321"/>
                    </a:lnTo>
                    <a:lnTo>
                      <a:pt x="7864" y="856"/>
                    </a:lnTo>
                    <a:close/>
                    <a:moveTo>
                      <a:pt x="8453" y="408"/>
                    </a:moveTo>
                    <a:lnTo>
                      <a:pt x="8395" y="408"/>
                    </a:lnTo>
                    <a:lnTo>
                      <a:pt x="8395" y="321"/>
                    </a:lnTo>
                    <a:lnTo>
                      <a:pt x="8453" y="321"/>
                    </a:lnTo>
                    <a:lnTo>
                      <a:pt x="8453" y="228"/>
                    </a:lnTo>
                    <a:lnTo>
                      <a:pt x="8568" y="188"/>
                    </a:lnTo>
                    <a:lnTo>
                      <a:pt x="8568" y="321"/>
                    </a:lnTo>
                    <a:lnTo>
                      <a:pt x="8704" y="321"/>
                    </a:lnTo>
                    <a:lnTo>
                      <a:pt x="8704" y="408"/>
                    </a:lnTo>
                    <a:lnTo>
                      <a:pt x="8568" y="408"/>
                    </a:lnTo>
                    <a:lnTo>
                      <a:pt x="8568" y="610"/>
                    </a:lnTo>
                    <a:cubicBezTo>
                      <a:pt x="8568" y="643"/>
                      <a:pt x="8574" y="666"/>
                      <a:pt x="8585" y="679"/>
                    </a:cubicBezTo>
                    <a:cubicBezTo>
                      <a:pt x="8596" y="693"/>
                      <a:pt x="8615" y="700"/>
                      <a:pt x="8643" y="700"/>
                    </a:cubicBezTo>
                    <a:cubicBezTo>
                      <a:pt x="8671" y="700"/>
                      <a:pt x="8696" y="693"/>
                      <a:pt x="8720" y="679"/>
                    </a:cubicBezTo>
                    <a:lnTo>
                      <a:pt x="8720" y="778"/>
                    </a:lnTo>
                    <a:cubicBezTo>
                      <a:pt x="8694" y="786"/>
                      <a:pt x="8655" y="791"/>
                      <a:pt x="8606" y="791"/>
                    </a:cubicBezTo>
                    <a:cubicBezTo>
                      <a:pt x="8557" y="791"/>
                      <a:pt x="8519" y="778"/>
                      <a:pt x="8492" y="752"/>
                    </a:cubicBezTo>
                    <a:cubicBezTo>
                      <a:pt x="8466" y="726"/>
                      <a:pt x="8453" y="689"/>
                      <a:pt x="8453" y="641"/>
                    </a:cubicBezTo>
                    <a:lnTo>
                      <a:pt x="8453" y="408"/>
                    </a:lnTo>
                    <a:close/>
                    <a:moveTo>
                      <a:pt x="9130" y="782"/>
                    </a:moveTo>
                    <a:lnTo>
                      <a:pt x="9130" y="498"/>
                    </a:lnTo>
                    <a:cubicBezTo>
                      <a:pt x="9130" y="470"/>
                      <a:pt x="9120" y="447"/>
                      <a:pt x="9101" y="430"/>
                    </a:cubicBezTo>
                    <a:cubicBezTo>
                      <a:pt x="9082" y="413"/>
                      <a:pt x="9057" y="404"/>
                      <a:pt x="9027" y="404"/>
                    </a:cubicBezTo>
                    <a:cubicBezTo>
                      <a:pt x="9007" y="404"/>
                      <a:pt x="8988" y="409"/>
                      <a:pt x="8969" y="418"/>
                    </a:cubicBezTo>
                    <a:cubicBezTo>
                      <a:pt x="8949" y="428"/>
                      <a:pt x="8935" y="439"/>
                      <a:pt x="8927" y="451"/>
                    </a:cubicBezTo>
                    <a:lnTo>
                      <a:pt x="8927" y="782"/>
                    </a:lnTo>
                    <a:lnTo>
                      <a:pt x="8810" y="782"/>
                    </a:lnTo>
                    <a:lnTo>
                      <a:pt x="8810" y="150"/>
                    </a:lnTo>
                    <a:lnTo>
                      <a:pt x="8927" y="124"/>
                    </a:lnTo>
                    <a:lnTo>
                      <a:pt x="8927" y="351"/>
                    </a:lnTo>
                    <a:cubicBezTo>
                      <a:pt x="8957" y="326"/>
                      <a:pt x="8998" y="313"/>
                      <a:pt x="9051" y="313"/>
                    </a:cubicBezTo>
                    <a:cubicBezTo>
                      <a:pt x="9112" y="313"/>
                      <a:pt x="9160" y="329"/>
                      <a:pt x="9195" y="361"/>
                    </a:cubicBezTo>
                    <a:cubicBezTo>
                      <a:pt x="9229" y="393"/>
                      <a:pt x="9246" y="439"/>
                      <a:pt x="9246" y="498"/>
                    </a:cubicBezTo>
                    <a:lnTo>
                      <a:pt x="9246" y="782"/>
                    </a:lnTo>
                    <a:lnTo>
                      <a:pt x="9130" y="782"/>
                    </a:lnTo>
                    <a:close/>
                    <a:moveTo>
                      <a:pt x="9812" y="585"/>
                    </a:moveTo>
                    <a:lnTo>
                      <a:pt x="9459" y="585"/>
                    </a:lnTo>
                    <a:cubicBezTo>
                      <a:pt x="9461" y="621"/>
                      <a:pt x="9474" y="650"/>
                      <a:pt x="9499" y="670"/>
                    </a:cubicBezTo>
                    <a:cubicBezTo>
                      <a:pt x="9524" y="691"/>
                      <a:pt x="9558" y="701"/>
                      <a:pt x="9600" y="701"/>
                    </a:cubicBezTo>
                    <a:cubicBezTo>
                      <a:pt x="9653" y="701"/>
                      <a:pt x="9692" y="688"/>
                      <a:pt x="9720" y="663"/>
                    </a:cubicBezTo>
                    <a:lnTo>
                      <a:pt x="9765" y="745"/>
                    </a:lnTo>
                    <a:cubicBezTo>
                      <a:pt x="9724" y="775"/>
                      <a:pt x="9663" y="791"/>
                      <a:pt x="9583" y="791"/>
                    </a:cubicBezTo>
                    <a:cubicBezTo>
                      <a:pt x="9507" y="791"/>
                      <a:pt x="9448" y="770"/>
                      <a:pt x="9404" y="729"/>
                    </a:cubicBezTo>
                    <a:cubicBezTo>
                      <a:pt x="9360" y="688"/>
                      <a:pt x="9338" y="630"/>
                      <a:pt x="9338" y="557"/>
                    </a:cubicBezTo>
                    <a:cubicBezTo>
                      <a:pt x="9338" y="484"/>
                      <a:pt x="9362" y="425"/>
                      <a:pt x="9410" y="380"/>
                    </a:cubicBezTo>
                    <a:cubicBezTo>
                      <a:pt x="9459" y="335"/>
                      <a:pt x="9516" y="313"/>
                      <a:pt x="9584" y="313"/>
                    </a:cubicBezTo>
                    <a:cubicBezTo>
                      <a:pt x="9655" y="313"/>
                      <a:pt x="9713" y="333"/>
                      <a:pt x="9756" y="373"/>
                    </a:cubicBezTo>
                    <a:cubicBezTo>
                      <a:pt x="9800" y="412"/>
                      <a:pt x="9822" y="463"/>
                      <a:pt x="9822" y="525"/>
                    </a:cubicBezTo>
                    <a:cubicBezTo>
                      <a:pt x="9822" y="538"/>
                      <a:pt x="9818" y="558"/>
                      <a:pt x="9812" y="585"/>
                    </a:cubicBezTo>
                    <a:close/>
                    <a:moveTo>
                      <a:pt x="9463" y="504"/>
                    </a:moveTo>
                    <a:lnTo>
                      <a:pt x="9706" y="504"/>
                    </a:lnTo>
                    <a:cubicBezTo>
                      <a:pt x="9698" y="437"/>
                      <a:pt x="9658" y="403"/>
                      <a:pt x="9586" y="403"/>
                    </a:cubicBezTo>
                    <a:cubicBezTo>
                      <a:pt x="9520" y="403"/>
                      <a:pt x="9479" y="437"/>
                      <a:pt x="9463" y="504"/>
                    </a:cubicBezTo>
                    <a:close/>
                    <a:moveTo>
                      <a:pt x="335" y="1346"/>
                    </a:moveTo>
                    <a:lnTo>
                      <a:pt x="335" y="1529"/>
                    </a:lnTo>
                    <a:lnTo>
                      <a:pt x="613" y="1529"/>
                    </a:lnTo>
                    <a:lnTo>
                      <a:pt x="613" y="1647"/>
                    </a:lnTo>
                    <a:lnTo>
                      <a:pt x="335" y="1647"/>
                    </a:lnTo>
                    <a:lnTo>
                      <a:pt x="335" y="1882"/>
                    </a:lnTo>
                    <a:lnTo>
                      <a:pt x="716" y="1882"/>
                    </a:lnTo>
                    <a:lnTo>
                      <a:pt x="716" y="2005"/>
                    </a:lnTo>
                    <a:lnTo>
                      <a:pt x="186" y="2005"/>
                    </a:lnTo>
                    <a:lnTo>
                      <a:pt x="186" y="1222"/>
                    </a:lnTo>
                    <a:lnTo>
                      <a:pt x="723" y="1222"/>
                    </a:lnTo>
                    <a:lnTo>
                      <a:pt x="723" y="1346"/>
                    </a:lnTo>
                    <a:lnTo>
                      <a:pt x="335" y="1346"/>
                    </a:lnTo>
                    <a:close/>
                    <a:moveTo>
                      <a:pt x="854" y="1222"/>
                    </a:moveTo>
                    <a:lnTo>
                      <a:pt x="1004" y="1222"/>
                    </a:lnTo>
                    <a:lnTo>
                      <a:pt x="1004" y="1753"/>
                    </a:lnTo>
                    <a:cubicBezTo>
                      <a:pt x="1004" y="1795"/>
                      <a:pt x="1017" y="1829"/>
                      <a:pt x="1045" y="1855"/>
                    </a:cubicBezTo>
                    <a:cubicBezTo>
                      <a:pt x="1073" y="1882"/>
                      <a:pt x="1110" y="1895"/>
                      <a:pt x="1159" y="1895"/>
                    </a:cubicBezTo>
                    <a:cubicBezTo>
                      <a:pt x="1213" y="1895"/>
                      <a:pt x="1254" y="1882"/>
                      <a:pt x="1284" y="1856"/>
                    </a:cubicBezTo>
                    <a:cubicBezTo>
                      <a:pt x="1315" y="1830"/>
                      <a:pt x="1329" y="1795"/>
                      <a:pt x="1329" y="1750"/>
                    </a:cubicBezTo>
                    <a:lnTo>
                      <a:pt x="1329" y="1222"/>
                    </a:lnTo>
                    <a:lnTo>
                      <a:pt x="1479" y="1222"/>
                    </a:lnTo>
                    <a:lnTo>
                      <a:pt x="1479" y="1761"/>
                    </a:lnTo>
                    <a:cubicBezTo>
                      <a:pt x="1479" y="1841"/>
                      <a:pt x="1450" y="1904"/>
                      <a:pt x="1392" y="1950"/>
                    </a:cubicBezTo>
                    <a:cubicBezTo>
                      <a:pt x="1334" y="1995"/>
                      <a:pt x="1256" y="2018"/>
                      <a:pt x="1160" y="2018"/>
                    </a:cubicBezTo>
                    <a:cubicBezTo>
                      <a:pt x="1062" y="2018"/>
                      <a:pt x="987" y="1996"/>
                      <a:pt x="934" y="1952"/>
                    </a:cubicBezTo>
                    <a:cubicBezTo>
                      <a:pt x="881" y="1907"/>
                      <a:pt x="854" y="1843"/>
                      <a:pt x="854" y="1760"/>
                    </a:cubicBezTo>
                    <a:lnTo>
                      <a:pt x="854" y="1222"/>
                    </a:lnTo>
                    <a:close/>
                    <a:moveTo>
                      <a:pt x="2124" y="2005"/>
                    </a:moveTo>
                    <a:lnTo>
                      <a:pt x="1900" y="1682"/>
                    </a:lnTo>
                    <a:cubicBezTo>
                      <a:pt x="1878" y="1681"/>
                      <a:pt x="1846" y="1680"/>
                      <a:pt x="1805" y="1678"/>
                    </a:cubicBezTo>
                    <a:lnTo>
                      <a:pt x="1805" y="2005"/>
                    </a:lnTo>
                    <a:lnTo>
                      <a:pt x="1651" y="2005"/>
                    </a:lnTo>
                    <a:lnTo>
                      <a:pt x="1651" y="1222"/>
                    </a:lnTo>
                    <a:cubicBezTo>
                      <a:pt x="1659" y="1222"/>
                      <a:pt x="1691" y="1221"/>
                      <a:pt x="1748" y="1218"/>
                    </a:cubicBezTo>
                    <a:cubicBezTo>
                      <a:pt x="1804" y="1216"/>
                      <a:pt x="1849" y="1214"/>
                      <a:pt x="1884" y="1214"/>
                    </a:cubicBezTo>
                    <a:cubicBezTo>
                      <a:pt x="2097" y="1214"/>
                      <a:pt x="2204" y="1291"/>
                      <a:pt x="2204" y="1445"/>
                    </a:cubicBezTo>
                    <a:cubicBezTo>
                      <a:pt x="2204" y="1491"/>
                      <a:pt x="2189" y="1534"/>
                      <a:pt x="2159" y="1572"/>
                    </a:cubicBezTo>
                    <a:cubicBezTo>
                      <a:pt x="2130" y="1610"/>
                      <a:pt x="2093" y="1637"/>
                      <a:pt x="2048" y="1652"/>
                    </a:cubicBezTo>
                    <a:lnTo>
                      <a:pt x="2296" y="2005"/>
                    </a:lnTo>
                    <a:lnTo>
                      <a:pt x="2124" y="2005"/>
                    </a:lnTo>
                    <a:close/>
                    <a:moveTo>
                      <a:pt x="1805" y="1343"/>
                    </a:moveTo>
                    <a:lnTo>
                      <a:pt x="1805" y="1560"/>
                    </a:lnTo>
                    <a:cubicBezTo>
                      <a:pt x="1833" y="1563"/>
                      <a:pt x="1854" y="1564"/>
                      <a:pt x="1869" y="1564"/>
                    </a:cubicBezTo>
                    <a:cubicBezTo>
                      <a:pt x="1931" y="1564"/>
                      <a:pt x="1977" y="1555"/>
                      <a:pt x="2005" y="1539"/>
                    </a:cubicBezTo>
                    <a:cubicBezTo>
                      <a:pt x="2034" y="1523"/>
                      <a:pt x="2049" y="1491"/>
                      <a:pt x="2049" y="1444"/>
                    </a:cubicBezTo>
                    <a:cubicBezTo>
                      <a:pt x="2049" y="1405"/>
                      <a:pt x="2033" y="1378"/>
                      <a:pt x="2002" y="1363"/>
                    </a:cubicBezTo>
                    <a:cubicBezTo>
                      <a:pt x="1971" y="1348"/>
                      <a:pt x="1923" y="1340"/>
                      <a:pt x="1856" y="1340"/>
                    </a:cubicBezTo>
                    <a:cubicBezTo>
                      <a:pt x="1840" y="1340"/>
                      <a:pt x="1823" y="1341"/>
                      <a:pt x="1805" y="1343"/>
                    </a:cubicBezTo>
                    <a:close/>
                    <a:moveTo>
                      <a:pt x="2328" y="1607"/>
                    </a:moveTo>
                    <a:cubicBezTo>
                      <a:pt x="2328" y="1495"/>
                      <a:pt x="2361" y="1401"/>
                      <a:pt x="2426" y="1324"/>
                    </a:cubicBezTo>
                    <a:cubicBezTo>
                      <a:pt x="2492" y="1247"/>
                      <a:pt x="2580" y="1208"/>
                      <a:pt x="2689" y="1208"/>
                    </a:cubicBezTo>
                    <a:cubicBezTo>
                      <a:pt x="2810" y="1208"/>
                      <a:pt x="2903" y="1243"/>
                      <a:pt x="2966" y="1313"/>
                    </a:cubicBezTo>
                    <a:cubicBezTo>
                      <a:pt x="3030" y="1383"/>
                      <a:pt x="3062" y="1481"/>
                      <a:pt x="3062" y="1607"/>
                    </a:cubicBezTo>
                    <a:cubicBezTo>
                      <a:pt x="3062" y="1733"/>
                      <a:pt x="3029" y="1833"/>
                      <a:pt x="2962" y="1907"/>
                    </a:cubicBezTo>
                    <a:cubicBezTo>
                      <a:pt x="2895" y="1981"/>
                      <a:pt x="2801" y="2018"/>
                      <a:pt x="2678" y="2018"/>
                    </a:cubicBezTo>
                    <a:cubicBezTo>
                      <a:pt x="2565" y="2018"/>
                      <a:pt x="2479" y="1982"/>
                      <a:pt x="2418" y="1908"/>
                    </a:cubicBezTo>
                    <a:cubicBezTo>
                      <a:pt x="2358" y="1835"/>
                      <a:pt x="2328" y="1735"/>
                      <a:pt x="2328" y="1607"/>
                    </a:cubicBezTo>
                    <a:close/>
                    <a:moveTo>
                      <a:pt x="2483" y="1607"/>
                    </a:moveTo>
                    <a:cubicBezTo>
                      <a:pt x="2483" y="1698"/>
                      <a:pt x="2500" y="1769"/>
                      <a:pt x="2533" y="1820"/>
                    </a:cubicBezTo>
                    <a:cubicBezTo>
                      <a:pt x="2566" y="1870"/>
                      <a:pt x="2614" y="1895"/>
                      <a:pt x="2678" y="1895"/>
                    </a:cubicBezTo>
                    <a:cubicBezTo>
                      <a:pt x="2752" y="1895"/>
                      <a:pt x="2809" y="1870"/>
                      <a:pt x="2849" y="1821"/>
                    </a:cubicBezTo>
                    <a:cubicBezTo>
                      <a:pt x="2888" y="1772"/>
                      <a:pt x="2907" y="1701"/>
                      <a:pt x="2907" y="1607"/>
                    </a:cubicBezTo>
                    <a:cubicBezTo>
                      <a:pt x="2907" y="1424"/>
                      <a:pt x="2835" y="1332"/>
                      <a:pt x="2689" y="1332"/>
                    </a:cubicBezTo>
                    <a:cubicBezTo>
                      <a:pt x="2623" y="1332"/>
                      <a:pt x="2572" y="1357"/>
                      <a:pt x="2536" y="1406"/>
                    </a:cubicBezTo>
                    <a:cubicBezTo>
                      <a:pt x="2501" y="1456"/>
                      <a:pt x="2483" y="1523"/>
                      <a:pt x="2483" y="1607"/>
                    </a:cubicBezTo>
                    <a:close/>
                    <a:moveTo>
                      <a:pt x="3343" y="1717"/>
                    </a:moveTo>
                    <a:lnTo>
                      <a:pt x="3343" y="2005"/>
                    </a:lnTo>
                    <a:lnTo>
                      <a:pt x="3194" y="2005"/>
                    </a:lnTo>
                    <a:lnTo>
                      <a:pt x="3194" y="1223"/>
                    </a:lnTo>
                    <a:cubicBezTo>
                      <a:pt x="3294" y="1219"/>
                      <a:pt x="3352" y="1217"/>
                      <a:pt x="3369" y="1217"/>
                    </a:cubicBezTo>
                    <a:cubicBezTo>
                      <a:pt x="3501" y="1217"/>
                      <a:pt x="3598" y="1236"/>
                      <a:pt x="3660" y="1274"/>
                    </a:cubicBezTo>
                    <a:cubicBezTo>
                      <a:pt x="3721" y="1312"/>
                      <a:pt x="3752" y="1371"/>
                      <a:pt x="3752" y="1452"/>
                    </a:cubicBezTo>
                    <a:cubicBezTo>
                      <a:pt x="3752" y="1631"/>
                      <a:pt x="3638" y="1721"/>
                      <a:pt x="3411" y="1721"/>
                    </a:cubicBezTo>
                    <a:cubicBezTo>
                      <a:pt x="3394" y="1721"/>
                      <a:pt x="3372" y="1720"/>
                      <a:pt x="3343" y="1717"/>
                    </a:cubicBezTo>
                    <a:close/>
                    <a:moveTo>
                      <a:pt x="3343" y="1343"/>
                    </a:moveTo>
                    <a:lnTo>
                      <a:pt x="3343" y="1594"/>
                    </a:lnTo>
                    <a:cubicBezTo>
                      <a:pt x="3369" y="1596"/>
                      <a:pt x="3389" y="1597"/>
                      <a:pt x="3403" y="1597"/>
                    </a:cubicBezTo>
                    <a:cubicBezTo>
                      <a:pt x="3471" y="1597"/>
                      <a:pt x="3521" y="1587"/>
                      <a:pt x="3552" y="1566"/>
                    </a:cubicBezTo>
                    <a:cubicBezTo>
                      <a:pt x="3584" y="1544"/>
                      <a:pt x="3599" y="1510"/>
                      <a:pt x="3599" y="1462"/>
                    </a:cubicBezTo>
                    <a:cubicBezTo>
                      <a:pt x="3599" y="1381"/>
                      <a:pt x="3529" y="1340"/>
                      <a:pt x="3389" y="1340"/>
                    </a:cubicBezTo>
                    <a:cubicBezTo>
                      <a:pt x="3373" y="1340"/>
                      <a:pt x="3358" y="1341"/>
                      <a:pt x="3343" y="1343"/>
                    </a:cubicBezTo>
                    <a:close/>
                    <a:moveTo>
                      <a:pt x="4033" y="1346"/>
                    </a:moveTo>
                    <a:lnTo>
                      <a:pt x="4033" y="1529"/>
                    </a:lnTo>
                    <a:lnTo>
                      <a:pt x="4310" y="1529"/>
                    </a:lnTo>
                    <a:lnTo>
                      <a:pt x="4310" y="1647"/>
                    </a:lnTo>
                    <a:lnTo>
                      <a:pt x="4033" y="1647"/>
                    </a:lnTo>
                    <a:lnTo>
                      <a:pt x="4033" y="1882"/>
                    </a:lnTo>
                    <a:lnTo>
                      <a:pt x="4414" y="1882"/>
                    </a:lnTo>
                    <a:lnTo>
                      <a:pt x="4414" y="2005"/>
                    </a:lnTo>
                    <a:lnTo>
                      <a:pt x="3884" y="2005"/>
                    </a:lnTo>
                    <a:lnTo>
                      <a:pt x="3884" y="1222"/>
                    </a:lnTo>
                    <a:lnTo>
                      <a:pt x="4420" y="1222"/>
                    </a:lnTo>
                    <a:lnTo>
                      <a:pt x="4420" y="1346"/>
                    </a:lnTo>
                    <a:lnTo>
                      <a:pt x="4033" y="1346"/>
                    </a:lnTo>
                    <a:close/>
                    <a:moveTo>
                      <a:pt x="5042" y="2005"/>
                    </a:moveTo>
                    <a:lnTo>
                      <a:pt x="4981" y="1846"/>
                    </a:lnTo>
                    <a:lnTo>
                      <a:pt x="4693" y="1846"/>
                    </a:lnTo>
                    <a:lnTo>
                      <a:pt x="4634" y="2005"/>
                    </a:lnTo>
                    <a:lnTo>
                      <a:pt x="4469" y="2005"/>
                    </a:lnTo>
                    <a:lnTo>
                      <a:pt x="4804" y="1212"/>
                    </a:lnTo>
                    <a:lnTo>
                      <a:pt x="4869" y="1212"/>
                    </a:lnTo>
                    <a:lnTo>
                      <a:pt x="5207" y="2005"/>
                    </a:lnTo>
                    <a:lnTo>
                      <a:pt x="5042" y="2005"/>
                    </a:lnTo>
                    <a:close/>
                    <a:moveTo>
                      <a:pt x="4836" y="1451"/>
                    </a:moveTo>
                    <a:lnTo>
                      <a:pt x="4735" y="1740"/>
                    </a:lnTo>
                    <a:lnTo>
                      <a:pt x="4937" y="1740"/>
                    </a:lnTo>
                    <a:lnTo>
                      <a:pt x="4836" y="1451"/>
                    </a:lnTo>
                    <a:close/>
                    <a:moveTo>
                      <a:pt x="5847" y="2016"/>
                    </a:moveTo>
                    <a:lnTo>
                      <a:pt x="5439" y="1520"/>
                    </a:lnTo>
                    <a:lnTo>
                      <a:pt x="5439" y="2006"/>
                    </a:lnTo>
                    <a:lnTo>
                      <a:pt x="5296" y="2006"/>
                    </a:lnTo>
                    <a:lnTo>
                      <a:pt x="5296" y="1222"/>
                    </a:lnTo>
                    <a:lnTo>
                      <a:pt x="5368" y="1222"/>
                    </a:lnTo>
                    <a:lnTo>
                      <a:pt x="5765" y="1695"/>
                    </a:lnTo>
                    <a:lnTo>
                      <a:pt x="5765" y="1222"/>
                    </a:lnTo>
                    <a:lnTo>
                      <a:pt x="5908" y="1222"/>
                    </a:lnTo>
                    <a:lnTo>
                      <a:pt x="5908" y="2016"/>
                    </a:lnTo>
                    <a:lnTo>
                      <a:pt x="5847" y="2016"/>
                    </a:lnTo>
                    <a:close/>
                    <a:moveTo>
                      <a:pt x="6434" y="1222"/>
                    </a:moveTo>
                    <a:lnTo>
                      <a:pt x="6583" y="1222"/>
                    </a:lnTo>
                    <a:lnTo>
                      <a:pt x="6583" y="1753"/>
                    </a:lnTo>
                    <a:cubicBezTo>
                      <a:pt x="6583" y="1795"/>
                      <a:pt x="6597" y="1829"/>
                      <a:pt x="6624" y="1855"/>
                    </a:cubicBezTo>
                    <a:cubicBezTo>
                      <a:pt x="6652" y="1882"/>
                      <a:pt x="6690" y="1895"/>
                      <a:pt x="6738" y="1895"/>
                    </a:cubicBezTo>
                    <a:cubicBezTo>
                      <a:pt x="6792" y="1895"/>
                      <a:pt x="6834" y="1882"/>
                      <a:pt x="6864" y="1856"/>
                    </a:cubicBezTo>
                    <a:cubicBezTo>
                      <a:pt x="6894" y="1830"/>
                      <a:pt x="6909" y="1795"/>
                      <a:pt x="6909" y="1750"/>
                    </a:cubicBezTo>
                    <a:lnTo>
                      <a:pt x="6909" y="1222"/>
                    </a:lnTo>
                    <a:lnTo>
                      <a:pt x="7058" y="1222"/>
                    </a:lnTo>
                    <a:lnTo>
                      <a:pt x="7058" y="1761"/>
                    </a:lnTo>
                    <a:cubicBezTo>
                      <a:pt x="7058" y="1841"/>
                      <a:pt x="7029" y="1904"/>
                      <a:pt x="6971" y="1950"/>
                    </a:cubicBezTo>
                    <a:cubicBezTo>
                      <a:pt x="6913" y="1995"/>
                      <a:pt x="6836" y="2018"/>
                      <a:pt x="6739" y="2018"/>
                    </a:cubicBezTo>
                    <a:cubicBezTo>
                      <a:pt x="6642" y="2018"/>
                      <a:pt x="6566" y="1996"/>
                      <a:pt x="6513" y="1952"/>
                    </a:cubicBezTo>
                    <a:cubicBezTo>
                      <a:pt x="6461" y="1907"/>
                      <a:pt x="6434" y="1843"/>
                      <a:pt x="6434" y="1760"/>
                    </a:cubicBezTo>
                    <a:lnTo>
                      <a:pt x="6434" y="1222"/>
                    </a:lnTo>
                    <a:close/>
                    <a:moveTo>
                      <a:pt x="7781" y="2016"/>
                    </a:moveTo>
                    <a:lnTo>
                      <a:pt x="7374" y="1520"/>
                    </a:lnTo>
                    <a:lnTo>
                      <a:pt x="7374" y="2006"/>
                    </a:lnTo>
                    <a:lnTo>
                      <a:pt x="7230" y="2006"/>
                    </a:lnTo>
                    <a:lnTo>
                      <a:pt x="7230" y="1222"/>
                    </a:lnTo>
                    <a:lnTo>
                      <a:pt x="7302" y="1222"/>
                    </a:lnTo>
                    <a:lnTo>
                      <a:pt x="7699" y="1695"/>
                    </a:lnTo>
                    <a:lnTo>
                      <a:pt x="7699" y="1222"/>
                    </a:lnTo>
                    <a:lnTo>
                      <a:pt x="7842" y="1222"/>
                    </a:lnTo>
                    <a:lnTo>
                      <a:pt x="7842" y="2016"/>
                    </a:lnTo>
                    <a:lnTo>
                      <a:pt x="7781" y="2016"/>
                    </a:lnTo>
                    <a:close/>
                    <a:moveTo>
                      <a:pt x="8017" y="2005"/>
                    </a:moveTo>
                    <a:lnTo>
                      <a:pt x="8017" y="1222"/>
                    </a:lnTo>
                    <a:lnTo>
                      <a:pt x="8166" y="1222"/>
                    </a:lnTo>
                    <a:lnTo>
                      <a:pt x="8166" y="2005"/>
                    </a:lnTo>
                    <a:lnTo>
                      <a:pt x="8017" y="2005"/>
                    </a:lnTo>
                    <a:close/>
                    <a:moveTo>
                      <a:pt x="8301" y="1607"/>
                    </a:moveTo>
                    <a:cubicBezTo>
                      <a:pt x="8301" y="1495"/>
                      <a:pt x="8334" y="1401"/>
                      <a:pt x="8400" y="1324"/>
                    </a:cubicBezTo>
                    <a:cubicBezTo>
                      <a:pt x="8465" y="1247"/>
                      <a:pt x="8553" y="1208"/>
                      <a:pt x="8662" y="1208"/>
                    </a:cubicBezTo>
                    <a:cubicBezTo>
                      <a:pt x="8783" y="1208"/>
                      <a:pt x="8876" y="1243"/>
                      <a:pt x="8939" y="1313"/>
                    </a:cubicBezTo>
                    <a:cubicBezTo>
                      <a:pt x="9003" y="1383"/>
                      <a:pt x="9035" y="1481"/>
                      <a:pt x="9035" y="1607"/>
                    </a:cubicBezTo>
                    <a:cubicBezTo>
                      <a:pt x="9035" y="1733"/>
                      <a:pt x="9002" y="1833"/>
                      <a:pt x="8935" y="1907"/>
                    </a:cubicBezTo>
                    <a:cubicBezTo>
                      <a:pt x="8868" y="1981"/>
                      <a:pt x="8774" y="2018"/>
                      <a:pt x="8651" y="2018"/>
                    </a:cubicBezTo>
                    <a:cubicBezTo>
                      <a:pt x="8538" y="2018"/>
                      <a:pt x="8452" y="1982"/>
                      <a:pt x="8391" y="1908"/>
                    </a:cubicBezTo>
                    <a:cubicBezTo>
                      <a:pt x="8331" y="1835"/>
                      <a:pt x="8301" y="1735"/>
                      <a:pt x="8301" y="1607"/>
                    </a:cubicBezTo>
                    <a:close/>
                    <a:moveTo>
                      <a:pt x="8456" y="1607"/>
                    </a:moveTo>
                    <a:cubicBezTo>
                      <a:pt x="8456" y="1698"/>
                      <a:pt x="8473" y="1769"/>
                      <a:pt x="8506" y="1820"/>
                    </a:cubicBezTo>
                    <a:cubicBezTo>
                      <a:pt x="8539" y="1870"/>
                      <a:pt x="8587" y="1895"/>
                      <a:pt x="8651" y="1895"/>
                    </a:cubicBezTo>
                    <a:cubicBezTo>
                      <a:pt x="8725" y="1895"/>
                      <a:pt x="8782" y="1870"/>
                      <a:pt x="8822" y="1821"/>
                    </a:cubicBezTo>
                    <a:cubicBezTo>
                      <a:pt x="8861" y="1772"/>
                      <a:pt x="8880" y="1701"/>
                      <a:pt x="8880" y="1607"/>
                    </a:cubicBezTo>
                    <a:cubicBezTo>
                      <a:pt x="8880" y="1424"/>
                      <a:pt x="8808" y="1332"/>
                      <a:pt x="8662" y="1332"/>
                    </a:cubicBezTo>
                    <a:cubicBezTo>
                      <a:pt x="8596" y="1332"/>
                      <a:pt x="8545" y="1357"/>
                      <a:pt x="8509" y="1406"/>
                    </a:cubicBezTo>
                    <a:cubicBezTo>
                      <a:pt x="8474" y="1456"/>
                      <a:pt x="8456" y="1523"/>
                      <a:pt x="8456" y="1607"/>
                    </a:cubicBezTo>
                    <a:close/>
                    <a:moveTo>
                      <a:pt x="9719" y="2016"/>
                    </a:moveTo>
                    <a:lnTo>
                      <a:pt x="9311" y="1520"/>
                    </a:lnTo>
                    <a:lnTo>
                      <a:pt x="9311" y="2006"/>
                    </a:lnTo>
                    <a:lnTo>
                      <a:pt x="9167" y="2006"/>
                    </a:lnTo>
                    <a:lnTo>
                      <a:pt x="9167" y="1222"/>
                    </a:lnTo>
                    <a:lnTo>
                      <a:pt x="9239" y="1222"/>
                    </a:lnTo>
                    <a:lnTo>
                      <a:pt x="9636" y="1695"/>
                    </a:lnTo>
                    <a:lnTo>
                      <a:pt x="9636" y="1222"/>
                    </a:lnTo>
                    <a:lnTo>
                      <a:pt x="9779" y="1222"/>
                    </a:lnTo>
                    <a:lnTo>
                      <a:pt x="9779" y="2016"/>
                    </a:lnTo>
                    <a:lnTo>
                      <a:pt x="9719" y="2016"/>
                    </a:lnTo>
                    <a:close/>
                  </a:path>
                </a:pathLst>
              </a:custGeom>
              <a:solidFill>
                <a:srgbClr val="FEFEF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5" name="Freeform 23"/>
              <p:cNvSpPr>
                <a:spLocks noEditPoints="1"/>
              </p:cNvSpPr>
              <p:nvPr/>
            </p:nvSpPr>
            <p:spPr bwMode="auto">
              <a:xfrm>
                <a:off x="2059" y="2578"/>
                <a:ext cx="1657" cy="326"/>
              </a:xfrm>
              <a:custGeom>
                <a:avLst/>
                <a:gdLst>
                  <a:gd name="T0" fmla="*/ 0 w 9639"/>
                  <a:gd name="T1" fmla="*/ 0 h 1894"/>
                  <a:gd name="T2" fmla="*/ 0 w 9639"/>
                  <a:gd name="T3" fmla="*/ 0 h 1894"/>
                  <a:gd name="T4" fmla="*/ 0 w 9639"/>
                  <a:gd name="T5" fmla="*/ 0 h 1894"/>
                  <a:gd name="T6" fmla="*/ 0 w 9639"/>
                  <a:gd name="T7" fmla="*/ 0 h 1894"/>
                  <a:gd name="T8" fmla="*/ 0 w 9639"/>
                  <a:gd name="T9" fmla="*/ 0 h 1894"/>
                  <a:gd name="T10" fmla="*/ 0 w 9639"/>
                  <a:gd name="T11" fmla="*/ 0 h 1894"/>
                  <a:gd name="T12" fmla="*/ 0 w 9639"/>
                  <a:gd name="T13" fmla="*/ 0 h 1894"/>
                  <a:gd name="T14" fmla="*/ 0 w 9639"/>
                  <a:gd name="T15" fmla="*/ 0 h 1894"/>
                  <a:gd name="T16" fmla="*/ 0 w 9639"/>
                  <a:gd name="T17" fmla="*/ 0 h 1894"/>
                  <a:gd name="T18" fmla="*/ 0 w 9639"/>
                  <a:gd name="T19" fmla="*/ 0 h 1894"/>
                  <a:gd name="T20" fmla="*/ 0 w 9639"/>
                  <a:gd name="T21" fmla="*/ 0 h 1894"/>
                  <a:gd name="T22" fmla="*/ 0 w 9639"/>
                  <a:gd name="T23" fmla="*/ 0 h 1894"/>
                  <a:gd name="T24" fmla="*/ 0 w 9639"/>
                  <a:gd name="T25" fmla="*/ 0 h 1894"/>
                  <a:gd name="T26" fmla="*/ 0 w 9639"/>
                  <a:gd name="T27" fmla="*/ 0 h 1894"/>
                  <a:gd name="T28" fmla="*/ 0 w 9639"/>
                  <a:gd name="T29" fmla="*/ 0 h 1894"/>
                  <a:gd name="T30" fmla="*/ 0 w 9639"/>
                  <a:gd name="T31" fmla="*/ 0 h 1894"/>
                  <a:gd name="T32" fmla="*/ 0 w 9639"/>
                  <a:gd name="T33" fmla="*/ 0 h 1894"/>
                  <a:gd name="T34" fmla="*/ 0 w 9639"/>
                  <a:gd name="T35" fmla="*/ 0 h 1894"/>
                  <a:gd name="T36" fmla="*/ 0 w 9639"/>
                  <a:gd name="T37" fmla="*/ 0 h 1894"/>
                  <a:gd name="T38" fmla="*/ 0 w 9639"/>
                  <a:gd name="T39" fmla="*/ 0 h 1894"/>
                  <a:gd name="T40" fmla="*/ 0 w 9639"/>
                  <a:gd name="T41" fmla="*/ 0 h 1894"/>
                  <a:gd name="T42" fmla="*/ 0 w 9639"/>
                  <a:gd name="T43" fmla="*/ 0 h 1894"/>
                  <a:gd name="T44" fmla="*/ 0 w 9639"/>
                  <a:gd name="T45" fmla="*/ 0 h 1894"/>
                  <a:gd name="T46" fmla="*/ 0 w 9639"/>
                  <a:gd name="T47" fmla="*/ 0 h 1894"/>
                  <a:gd name="T48" fmla="*/ 0 w 9639"/>
                  <a:gd name="T49" fmla="*/ 0 h 1894"/>
                  <a:gd name="T50" fmla="*/ 0 w 9639"/>
                  <a:gd name="T51" fmla="*/ 0 h 1894"/>
                  <a:gd name="T52" fmla="*/ 0 w 9639"/>
                  <a:gd name="T53" fmla="*/ 0 h 1894"/>
                  <a:gd name="T54" fmla="*/ 0 w 9639"/>
                  <a:gd name="T55" fmla="*/ 0 h 1894"/>
                  <a:gd name="T56" fmla="*/ 0 w 9639"/>
                  <a:gd name="T57" fmla="*/ 0 h 1894"/>
                  <a:gd name="T58" fmla="*/ 0 w 9639"/>
                  <a:gd name="T59" fmla="*/ 0 h 1894"/>
                  <a:gd name="T60" fmla="*/ 0 w 9639"/>
                  <a:gd name="T61" fmla="*/ 0 h 1894"/>
                  <a:gd name="T62" fmla="*/ 0 w 9639"/>
                  <a:gd name="T63" fmla="*/ 0 h 1894"/>
                  <a:gd name="T64" fmla="*/ 0 w 9639"/>
                  <a:gd name="T65" fmla="*/ 0 h 1894"/>
                  <a:gd name="T66" fmla="*/ 0 w 9639"/>
                  <a:gd name="T67" fmla="*/ 0 h 1894"/>
                  <a:gd name="T68" fmla="*/ 0 w 9639"/>
                  <a:gd name="T69" fmla="*/ 0 h 1894"/>
                  <a:gd name="T70" fmla="*/ 0 w 9639"/>
                  <a:gd name="T71" fmla="*/ 0 h 1894"/>
                  <a:gd name="T72" fmla="*/ 0 w 9639"/>
                  <a:gd name="T73" fmla="*/ 0 h 1894"/>
                  <a:gd name="T74" fmla="*/ 0 w 9639"/>
                  <a:gd name="T75" fmla="*/ 0 h 1894"/>
                  <a:gd name="T76" fmla="*/ 0 w 9639"/>
                  <a:gd name="T77" fmla="*/ 0 h 1894"/>
                  <a:gd name="T78" fmla="*/ 0 w 9639"/>
                  <a:gd name="T79" fmla="*/ 0 h 1894"/>
                  <a:gd name="T80" fmla="*/ 0 w 9639"/>
                  <a:gd name="T81" fmla="*/ 0 h 1894"/>
                  <a:gd name="T82" fmla="*/ 0 w 9639"/>
                  <a:gd name="T83" fmla="*/ 0 h 1894"/>
                  <a:gd name="T84" fmla="*/ 0 w 9639"/>
                  <a:gd name="T85" fmla="*/ 0 h 1894"/>
                  <a:gd name="T86" fmla="*/ 0 w 9639"/>
                  <a:gd name="T87" fmla="*/ 0 h 1894"/>
                  <a:gd name="T88" fmla="*/ 0 w 9639"/>
                  <a:gd name="T89" fmla="*/ 0 h 1894"/>
                  <a:gd name="T90" fmla="*/ 0 w 9639"/>
                  <a:gd name="T91" fmla="*/ 0 h 1894"/>
                  <a:gd name="T92" fmla="*/ 0 w 9639"/>
                  <a:gd name="T93" fmla="*/ 0 h 1894"/>
                  <a:gd name="T94" fmla="*/ 0 w 9639"/>
                  <a:gd name="T95" fmla="*/ 0 h 1894"/>
                  <a:gd name="T96" fmla="*/ 0 w 9639"/>
                  <a:gd name="T97" fmla="*/ 0 h 1894"/>
                  <a:gd name="T98" fmla="*/ 0 w 9639"/>
                  <a:gd name="T99" fmla="*/ 0 h 1894"/>
                  <a:gd name="T100" fmla="*/ 0 w 9639"/>
                  <a:gd name="T101" fmla="*/ 0 h 1894"/>
                  <a:gd name="T102" fmla="*/ 0 w 9639"/>
                  <a:gd name="T103" fmla="*/ 0 h 1894"/>
                  <a:gd name="T104" fmla="*/ 0 w 9639"/>
                  <a:gd name="T105" fmla="*/ 0 h 1894"/>
                  <a:gd name="T106" fmla="*/ 0 w 9639"/>
                  <a:gd name="T107" fmla="*/ 0 h 1894"/>
                  <a:gd name="T108" fmla="*/ 0 w 9639"/>
                  <a:gd name="T109" fmla="*/ 0 h 1894"/>
                  <a:gd name="T110" fmla="*/ 0 w 9639"/>
                  <a:gd name="T111" fmla="*/ 0 h 1894"/>
                  <a:gd name="T112" fmla="*/ 0 w 9639"/>
                  <a:gd name="T113" fmla="*/ 0 h 1894"/>
                  <a:gd name="T114" fmla="*/ 0 w 9639"/>
                  <a:gd name="T115" fmla="*/ 0 h 1894"/>
                  <a:gd name="T116" fmla="*/ 0 w 9639"/>
                  <a:gd name="T117" fmla="*/ 0 h 1894"/>
                  <a:gd name="T118" fmla="*/ 0 w 9639"/>
                  <a:gd name="T119" fmla="*/ 0 h 189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639" h="1894">
                    <a:moveTo>
                      <a:pt x="120" y="426"/>
                    </a:moveTo>
                    <a:lnTo>
                      <a:pt x="120" y="658"/>
                    </a:lnTo>
                    <a:lnTo>
                      <a:pt x="0" y="658"/>
                    </a:lnTo>
                    <a:lnTo>
                      <a:pt x="0" y="29"/>
                    </a:lnTo>
                    <a:cubicBezTo>
                      <a:pt x="80" y="25"/>
                      <a:pt x="127" y="24"/>
                      <a:pt x="141" y="24"/>
                    </a:cubicBezTo>
                    <a:cubicBezTo>
                      <a:pt x="248" y="24"/>
                      <a:pt x="326" y="39"/>
                      <a:pt x="375" y="70"/>
                    </a:cubicBezTo>
                    <a:cubicBezTo>
                      <a:pt x="424" y="100"/>
                      <a:pt x="449" y="148"/>
                      <a:pt x="449" y="213"/>
                    </a:cubicBezTo>
                    <a:cubicBezTo>
                      <a:pt x="449" y="357"/>
                      <a:pt x="358" y="429"/>
                      <a:pt x="175" y="429"/>
                    </a:cubicBezTo>
                    <a:cubicBezTo>
                      <a:pt x="161" y="429"/>
                      <a:pt x="143" y="428"/>
                      <a:pt x="120" y="426"/>
                    </a:cubicBezTo>
                    <a:close/>
                    <a:moveTo>
                      <a:pt x="120" y="125"/>
                    </a:moveTo>
                    <a:lnTo>
                      <a:pt x="120" y="327"/>
                    </a:lnTo>
                    <a:cubicBezTo>
                      <a:pt x="141" y="329"/>
                      <a:pt x="157" y="330"/>
                      <a:pt x="169" y="330"/>
                    </a:cubicBezTo>
                    <a:cubicBezTo>
                      <a:pt x="223" y="330"/>
                      <a:pt x="263" y="321"/>
                      <a:pt x="289" y="304"/>
                    </a:cubicBezTo>
                    <a:cubicBezTo>
                      <a:pt x="314" y="287"/>
                      <a:pt x="326" y="260"/>
                      <a:pt x="326" y="221"/>
                    </a:cubicBezTo>
                    <a:cubicBezTo>
                      <a:pt x="326" y="156"/>
                      <a:pt x="270" y="123"/>
                      <a:pt x="157" y="123"/>
                    </a:cubicBezTo>
                    <a:cubicBezTo>
                      <a:pt x="144" y="123"/>
                      <a:pt x="132" y="124"/>
                      <a:pt x="120" y="125"/>
                    </a:cubicBezTo>
                    <a:close/>
                    <a:moveTo>
                      <a:pt x="834" y="298"/>
                    </a:moveTo>
                    <a:cubicBezTo>
                      <a:pt x="813" y="285"/>
                      <a:pt x="791" y="279"/>
                      <a:pt x="766" y="279"/>
                    </a:cubicBezTo>
                    <a:cubicBezTo>
                      <a:pt x="739" y="279"/>
                      <a:pt x="716" y="290"/>
                      <a:pt x="695" y="313"/>
                    </a:cubicBezTo>
                    <a:cubicBezTo>
                      <a:pt x="674" y="335"/>
                      <a:pt x="664" y="363"/>
                      <a:pt x="664" y="396"/>
                    </a:cubicBezTo>
                    <a:lnTo>
                      <a:pt x="664" y="658"/>
                    </a:lnTo>
                    <a:lnTo>
                      <a:pt x="548" y="658"/>
                    </a:lnTo>
                    <a:lnTo>
                      <a:pt x="548" y="197"/>
                    </a:lnTo>
                    <a:lnTo>
                      <a:pt x="664" y="197"/>
                    </a:lnTo>
                    <a:lnTo>
                      <a:pt x="664" y="240"/>
                    </a:lnTo>
                    <a:cubicBezTo>
                      <a:pt x="696" y="206"/>
                      <a:pt x="739" y="189"/>
                      <a:pt x="793" y="189"/>
                    </a:cubicBezTo>
                    <a:cubicBezTo>
                      <a:pt x="832" y="189"/>
                      <a:pt x="862" y="195"/>
                      <a:pt x="883" y="206"/>
                    </a:cubicBezTo>
                    <a:lnTo>
                      <a:pt x="834" y="298"/>
                    </a:lnTo>
                    <a:close/>
                    <a:moveTo>
                      <a:pt x="920" y="427"/>
                    </a:moveTo>
                    <a:cubicBezTo>
                      <a:pt x="920" y="356"/>
                      <a:pt x="942" y="299"/>
                      <a:pt x="985" y="255"/>
                    </a:cubicBezTo>
                    <a:cubicBezTo>
                      <a:pt x="1029" y="211"/>
                      <a:pt x="1086" y="189"/>
                      <a:pt x="1158" y="189"/>
                    </a:cubicBezTo>
                    <a:cubicBezTo>
                      <a:pt x="1233" y="189"/>
                      <a:pt x="1291" y="210"/>
                      <a:pt x="1333" y="252"/>
                    </a:cubicBezTo>
                    <a:cubicBezTo>
                      <a:pt x="1374" y="295"/>
                      <a:pt x="1395" y="353"/>
                      <a:pt x="1395" y="427"/>
                    </a:cubicBezTo>
                    <a:cubicBezTo>
                      <a:pt x="1395" y="500"/>
                      <a:pt x="1374" y="558"/>
                      <a:pt x="1331" y="602"/>
                    </a:cubicBezTo>
                    <a:cubicBezTo>
                      <a:pt x="1289" y="645"/>
                      <a:pt x="1231" y="667"/>
                      <a:pt x="1158" y="667"/>
                    </a:cubicBezTo>
                    <a:cubicBezTo>
                      <a:pt x="1083" y="667"/>
                      <a:pt x="1024" y="645"/>
                      <a:pt x="982" y="601"/>
                    </a:cubicBezTo>
                    <a:cubicBezTo>
                      <a:pt x="941" y="557"/>
                      <a:pt x="920" y="499"/>
                      <a:pt x="920" y="427"/>
                    </a:cubicBezTo>
                    <a:close/>
                    <a:moveTo>
                      <a:pt x="1040" y="427"/>
                    </a:moveTo>
                    <a:cubicBezTo>
                      <a:pt x="1040" y="528"/>
                      <a:pt x="1079" y="579"/>
                      <a:pt x="1158" y="579"/>
                    </a:cubicBezTo>
                    <a:cubicBezTo>
                      <a:pt x="1194" y="579"/>
                      <a:pt x="1222" y="566"/>
                      <a:pt x="1243" y="539"/>
                    </a:cubicBezTo>
                    <a:cubicBezTo>
                      <a:pt x="1264" y="513"/>
                      <a:pt x="1275" y="475"/>
                      <a:pt x="1275" y="427"/>
                    </a:cubicBezTo>
                    <a:cubicBezTo>
                      <a:pt x="1275" y="327"/>
                      <a:pt x="1236" y="277"/>
                      <a:pt x="1158" y="277"/>
                    </a:cubicBezTo>
                    <a:cubicBezTo>
                      <a:pt x="1122" y="277"/>
                      <a:pt x="1093" y="290"/>
                      <a:pt x="1072" y="316"/>
                    </a:cubicBezTo>
                    <a:cubicBezTo>
                      <a:pt x="1051" y="343"/>
                      <a:pt x="1040" y="379"/>
                      <a:pt x="1040" y="427"/>
                    </a:cubicBezTo>
                    <a:close/>
                    <a:moveTo>
                      <a:pt x="1631" y="19"/>
                    </a:moveTo>
                    <a:cubicBezTo>
                      <a:pt x="1649" y="19"/>
                      <a:pt x="1665" y="25"/>
                      <a:pt x="1678" y="37"/>
                    </a:cubicBezTo>
                    <a:cubicBezTo>
                      <a:pt x="1691" y="50"/>
                      <a:pt x="1698" y="64"/>
                      <a:pt x="1698" y="81"/>
                    </a:cubicBezTo>
                    <a:cubicBezTo>
                      <a:pt x="1698" y="99"/>
                      <a:pt x="1691" y="113"/>
                      <a:pt x="1678" y="126"/>
                    </a:cubicBezTo>
                    <a:cubicBezTo>
                      <a:pt x="1665" y="138"/>
                      <a:pt x="1649" y="144"/>
                      <a:pt x="1631" y="144"/>
                    </a:cubicBezTo>
                    <a:cubicBezTo>
                      <a:pt x="1612" y="144"/>
                      <a:pt x="1597" y="138"/>
                      <a:pt x="1584" y="126"/>
                    </a:cubicBezTo>
                    <a:cubicBezTo>
                      <a:pt x="1570" y="113"/>
                      <a:pt x="1564" y="99"/>
                      <a:pt x="1564" y="81"/>
                    </a:cubicBezTo>
                    <a:cubicBezTo>
                      <a:pt x="1564" y="64"/>
                      <a:pt x="1570" y="50"/>
                      <a:pt x="1584" y="37"/>
                    </a:cubicBezTo>
                    <a:cubicBezTo>
                      <a:pt x="1597" y="25"/>
                      <a:pt x="1612" y="19"/>
                      <a:pt x="1631" y="19"/>
                    </a:cubicBezTo>
                    <a:close/>
                    <a:moveTo>
                      <a:pt x="1419" y="838"/>
                    </a:moveTo>
                    <a:lnTo>
                      <a:pt x="1419" y="743"/>
                    </a:lnTo>
                    <a:cubicBezTo>
                      <a:pt x="1481" y="743"/>
                      <a:pt x="1523" y="736"/>
                      <a:pt x="1544" y="722"/>
                    </a:cubicBezTo>
                    <a:cubicBezTo>
                      <a:pt x="1566" y="709"/>
                      <a:pt x="1577" y="684"/>
                      <a:pt x="1577" y="649"/>
                    </a:cubicBezTo>
                    <a:lnTo>
                      <a:pt x="1577" y="286"/>
                    </a:lnTo>
                    <a:lnTo>
                      <a:pt x="1488" y="286"/>
                    </a:lnTo>
                    <a:lnTo>
                      <a:pt x="1488" y="197"/>
                    </a:lnTo>
                    <a:lnTo>
                      <a:pt x="1692" y="197"/>
                    </a:lnTo>
                    <a:lnTo>
                      <a:pt x="1692" y="647"/>
                    </a:lnTo>
                    <a:cubicBezTo>
                      <a:pt x="1692" y="713"/>
                      <a:pt x="1670" y="762"/>
                      <a:pt x="1626" y="792"/>
                    </a:cubicBezTo>
                    <a:cubicBezTo>
                      <a:pt x="1581" y="823"/>
                      <a:pt x="1512" y="838"/>
                      <a:pt x="1419" y="838"/>
                    </a:cubicBezTo>
                    <a:close/>
                    <a:moveTo>
                      <a:pt x="2275" y="461"/>
                    </a:moveTo>
                    <a:lnTo>
                      <a:pt x="1922" y="461"/>
                    </a:lnTo>
                    <a:cubicBezTo>
                      <a:pt x="1924" y="497"/>
                      <a:pt x="1938" y="526"/>
                      <a:pt x="1963" y="546"/>
                    </a:cubicBezTo>
                    <a:cubicBezTo>
                      <a:pt x="1988" y="567"/>
                      <a:pt x="2021" y="577"/>
                      <a:pt x="2064" y="577"/>
                    </a:cubicBezTo>
                    <a:cubicBezTo>
                      <a:pt x="2116" y="577"/>
                      <a:pt x="2156" y="564"/>
                      <a:pt x="2183" y="539"/>
                    </a:cubicBezTo>
                    <a:lnTo>
                      <a:pt x="2228" y="621"/>
                    </a:lnTo>
                    <a:cubicBezTo>
                      <a:pt x="2188" y="651"/>
                      <a:pt x="2127" y="667"/>
                      <a:pt x="2046" y="667"/>
                    </a:cubicBezTo>
                    <a:cubicBezTo>
                      <a:pt x="1971" y="667"/>
                      <a:pt x="1911" y="646"/>
                      <a:pt x="1867" y="605"/>
                    </a:cubicBezTo>
                    <a:cubicBezTo>
                      <a:pt x="1824" y="564"/>
                      <a:pt x="1802" y="506"/>
                      <a:pt x="1802" y="433"/>
                    </a:cubicBezTo>
                    <a:cubicBezTo>
                      <a:pt x="1802" y="360"/>
                      <a:pt x="1826" y="301"/>
                      <a:pt x="1874" y="256"/>
                    </a:cubicBezTo>
                    <a:cubicBezTo>
                      <a:pt x="1922" y="211"/>
                      <a:pt x="1980" y="189"/>
                      <a:pt x="2047" y="189"/>
                    </a:cubicBezTo>
                    <a:cubicBezTo>
                      <a:pt x="2119" y="189"/>
                      <a:pt x="2176" y="209"/>
                      <a:pt x="2220" y="249"/>
                    </a:cubicBezTo>
                    <a:cubicBezTo>
                      <a:pt x="2263" y="288"/>
                      <a:pt x="2285" y="339"/>
                      <a:pt x="2285" y="401"/>
                    </a:cubicBezTo>
                    <a:cubicBezTo>
                      <a:pt x="2285" y="414"/>
                      <a:pt x="2282" y="434"/>
                      <a:pt x="2275" y="461"/>
                    </a:cubicBezTo>
                    <a:close/>
                    <a:moveTo>
                      <a:pt x="1926" y="380"/>
                    </a:moveTo>
                    <a:lnTo>
                      <a:pt x="2169" y="380"/>
                    </a:lnTo>
                    <a:cubicBezTo>
                      <a:pt x="2161" y="313"/>
                      <a:pt x="2121" y="279"/>
                      <a:pt x="2049" y="279"/>
                    </a:cubicBezTo>
                    <a:cubicBezTo>
                      <a:pt x="1983" y="279"/>
                      <a:pt x="1942" y="313"/>
                      <a:pt x="1926" y="380"/>
                    </a:cubicBezTo>
                    <a:close/>
                    <a:moveTo>
                      <a:pt x="2765" y="234"/>
                    </a:moveTo>
                    <a:lnTo>
                      <a:pt x="2716" y="314"/>
                    </a:lnTo>
                    <a:cubicBezTo>
                      <a:pt x="2689" y="291"/>
                      <a:pt x="2652" y="279"/>
                      <a:pt x="2607" y="279"/>
                    </a:cubicBezTo>
                    <a:cubicBezTo>
                      <a:pt x="2563" y="279"/>
                      <a:pt x="2528" y="292"/>
                      <a:pt x="2503" y="319"/>
                    </a:cubicBezTo>
                    <a:cubicBezTo>
                      <a:pt x="2478" y="346"/>
                      <a:pt x="2465" y="384"/>
                      <a:pt x="2465" y="432"/>
                    </a:cubicBezTo>
                    <a:cubicBezTo>
                      <a:pt x="2465" y="528"/>
                      <a:pt x="2514" y="577"/>
                      <a:pt x="2613" y="577"/>
                    </a:cubicBezTo>
                    <a:cubicBezTo>
                      <a:pt x="2656" y="577"/>
                      <a:pt x="2694" y="563"/>
                      <a:pt x="2726" y="537"/>
                    </a:cubicBezTo>
                    <a:lnTo>
                      <a:pt x="2769" y="622"/>
                    </a:lnTo>
                    <a:cubicBezTo>
                      <a:pt x="2735" y="641"/>
                      <a:pt x="2706" y="654"/>
                      <a:pt x="2681" y="659"/>
                    </a:cubicBezTo>
                    <a:cubicBezTo>
                      <a:pt x="2656" y="664"/>
                      <a:pt x="2626" y="667"/>
                      <a:pt x="2592" y="667"/>
                    </a:cubicBezTo>
                    <a:cubicBezTo>
                      <a:pt x="2516" y="667"/>
                      <a:pt x="2455" y="646"/>
                      <a:pt x="2411" y="604"/>
                    </a:cubicBezTo>
                    <a:cubicBezTo>
                      <a:pt x="2367" y="563"/>
                      <a:pt x="2345" y="505"/>
                      <a:pt x="2345" y="432"/>
                    </a:cubicBezTo>
                    <a:cubicBezTo>
                      <a:pt x="2345" y="359"/>
                      <a:pt x="2369" y="301"/>
                      <a:pt x="2417" y="256"/>
                    </a:cubicBezTo>
                    <a:cubicBezTo>
                      <a:pt x="2466" y="211"/>
                      <a:pt x="2532" y="189"/>
                      <a:pt x="2615" y="189"/>
                    </a:cubicBezTo>
                    <a:cubicBezTo>
                      <a:pt x="2673" y="189"/>
                      <a:pt x="2723" y="204"/>
                      <a:pt x="2765" y="234"/>
                    </a:cubicBezTo>
                    <a:close/>
                    <a:moveTo>
                      <a:pt x="2879" y="284"/>
                    </a:moveTo>
                    <a:lnTo>
                      <a:pt x="2821" y="284"/>
                    </a:lnTo>
                    <a:lnTo>
                      <a:pt x="2821" y="197"/>
                    </a:lnTo>
                    <a:lnTo>
                      <a:pt x="2879" y="197"/>
                    </a:lnTo>
                    <a:lnTo>
                      <a:pt x="2879" y="104"/>
                    </a:lnTo>
                    <a:lnTo>
                      <a:pt x="2994" y="64"/>
                    </a:lnTo>
                    <a:lnTo>
                      <a:pt x="2994" y="197"/>
                    </a:lnTo>
                    <a:lnTo>
                      <a:pt x="3130" y="197"/>
                    </a:lnTo>
                    <a:lnTo>
                      <a:pt x="3130" y="284"/>
                    </a:lnTo>
                    <a:lnTo>
                      <a:pt x="2994" y="284"/>
                    </a:lnTo>
                    <a:lnTo>
                      <a:pt x="2994" y="486"/>
                    </a:lnTo>
                    <a:cubicBezTo>
                      <a:pt x="2994" y="519"/>
                      <a:pt x="2999" y="542"/>
                      <a:pt x="3011" y="555"/>
                    </a:cubicBezTo>
                    <a:cubicBezTo>
                      <a:pt x="3022" y="569"/>
                      <a:pt x="3041" y="576"/>
                      <a:pt x="3069" y="576"/>
                    </a:cubicBezTo>
                    <a:cubicBezTo>
                      <a:pt x="3097" y="576"/>
                      <a:pt x="3122" y="569"/>
                      <a:pt x="3146" y="555"/>
                    </a:cubicBezTo>
                    <a:lnTo>
                      <a:pt x="3146" y="654"/>
                    </a:lnTo>
                    <a:cubicBezTo>
                      <a:pt x="3120" y="662"/>
                      <a:pt x="3081" y="667"/>
                      <a:pt x="3032" y="667"/>
                    </a:cubicBezTo>
                    <a:cubicBezTo>
                      <a:pt x="2983" y="667"/>
                      <a:pt x="2945" y="654"/>
                      <a:pt x="2918" y="628"/>
                    </a:cubicBezTo>
                    <a:cubicBezTo>
                      <a:pt x="2892" y="602"/>
                      <a:pt x="2879" y="565"/>
                      <a:pt x="2879" y="517"/>
                    </a:cubicBezTo>
                    <a:lnTo>
                      <a:pt x="2879" y="284"/>
                    </a:lnTo>
                    <a:close/>
                    <a:moveTo>
                      <a:pt x="3796" y="107"/>
                    </a:moveTo>
                    <a:cubicBezTo>
                      <a:pt x="3771" y="99"/>
                      <a:pt x="3752" y="96"/>
                      <a:pt x="3738" y="96"/>
                    </a:cubicBezTo>
                    <a:cubicBezTo>
                      <a:pt x="3716" y="96"/>
                      <a:pt x="3698" y="104"/>
                      <a:pt x="3683" y="122"/>
                    </a:cubicBezTo>
                    <a:cubicBezTo>
                      <a:pt x="3667" y="139"/>
                      <a:pt x="3660" y="161"/>
                      <a:pt x="3660" y="186"/>
                    </a:cubicBezTo>
                    <a:cubicBezTo>
                      <a:pt x="3660" y="190"/>
                      <a:pt x="3660" y="194"/>
                      <a:pt x="3660" y="197"/>
                    </a:cubicBezTo>
                    <a:lnTo>
                      <a:pt x="3763" y="197"/>
                    </a:lnTo>
                    <a:lnTo>
                      <a:pt x="3763" y="286"/>
                    </a:lnTo>
                    <a:lnTo>
                      <a:pt x="3662" y="286"/>
                    </a:lnTo>
                    <a:lnTo>
                      <a:pt x="3662" y="658"/>
                    </a:lnTo>
                    <a:lnTo>
                      <a:pt x="3547" y="658"/>
                    </a:lnTo>
                    <a:lnTo>
                      <a:pt x="3547" y="286"/>
                    </a:lnTo>
                    <a:lnTo>
                      <a:pt x="3475" y="286"/>
                    </a:lnTo>
                    <a:lnTo>
                      <a:pt x="3475" y="197"/>
                    </a:lnTo>
                    <a:lnTo>
                      <a:pt x="3547" y="197"/>
                    </a:lnTo>
                    <a:cubicBezTo>
                      <a:pt x="3550" y="141"/>
                      <a:pt x="3568" y="95"/>
                      <a:pt x="3601" y="61"/>
                    </a:cubicBezTo>
                    <a:cubicBezTo>
                      <a:pt x="3634" y="26"/>
                      <a:pt x="3678" y="9"/>
                      <a:pt x="3730" y="9"/>
                    </a:cubicBezTo>
                    <a:cubicBezTo>
                      <a:pt x="3758" y="9"/>
                      <a:pt x="3791" y="14"/>
                      <a:pt x="3831" y="25"/>
                    </a:cubicBezTo>
                    <a:lnTo>
                      <a:pt x="3796" y="107"/>
                    </a:lnTo>
                    <a:close/>
                    <a:moveTo>
                      <a:pt x="4189" y="658"/>
                    </a:moveTo>
                    <a:lnTo>
                      <a:pt x="4189" y="620"/>
                    </a:lnTo>
                    <a:cubicBezTo>
                      <a:pt x="4172" y="633"/>
                      <a:pt x="4150" y="644"/>
                      <a:pt x="4121" y="653"/>
                    </a:cubicBezTo>
                    <a:cubicBezTo>
                      <a:pt x="4093" y="662"/>
                      <a:pt x="4067" y="667"/>
                      <a:pt x="4042" y="667"/>
                    </a:cubicBezTo>
                    <a:cubicBezTo>
                      <a:pt x="3928" y="667"/>
                      <a:pt x="3870" y="610"/>
                      <a:pt x="3870" y="496"/>
                    </a:cubicBezTo>
                    <a:lnTo>
                      <a:pt x="3870" y="197"/>
                    </a:lnTo>
                    <a:lnTo>
                      <a:pt x="3986" y="197"/>
                    </a:lnTo>
                    <a:lnTo>
                      <a:pt x="3986" y="488"/>
                    </a:lnTo>
                    <a:cubicBezTo>
                      <a:pt x="3986" y="547"/>
                      <a:pt x="4014" y="577"/>
                      <a:pt x="4071" y="577"/>
                    </a:cubicBezTo>
                    <a:cubicBezTo>
                      <a:pt x="4097" y="577"/>
                      <a:pt x="4122" y="570"/>
                      <a:pt x="4144" y="558"/>
                    </a:cubicBezTo>
                    <a:cubicBezTo>
                      <a:pt x="4166" y="545"/>
                      <a:pt x="4181" y="531"/>
                      <a:pt x="4189" y="514"/>
                    </a:cubicBezTo>
                    <a:lnTo>
                      <a:pt x="4189" y="197"/>
                    </a:lnTo>
                    <a:lnTo>
                      <a:pt x="4304" y="197"/>
                    </a:lnTo>
                    <a:lnTo>
                      <a:pt x="4304" y="658"/>
                    </a:lnTo>
                    <a:lnTo>
                      <a:pt x="4189" y="658"/>
                    </a:lnTo>
                    <a:close/>
                    <a:moveTo>
                      <a:pt x="4747" y="658"/>
                    </a:moveTo>
                    <a:lnTo>
                      <a:pt x="4747" y="392"/>
                    </a:lnTo>
                    <a:cubicBezTo>
                      <a:pt x="4747" y="353"/>
                      <a:pt x="4739" y="324"/>
                      <a:pt x="4723" y="306"/>
                    </a:cubicBezTo>
                    <a:cubicBezTo>
                      <a:pt x="4707" y="288"/>
                      <a:pt x="4680" y="279"/>
                      <a:pt x="4644" y="279"/>
                    </a:cubicBezTo>
                    <a:cubicBezTo>
                      <a:pt x="4627" y="279"/>
                      <a:pt x="4609" y="283"/>
                      <a:pt x="4589" y="292"/>
                    </a:cubicBezTo>
                    <a:cubicBezTo>
                      <a:pt x="4570" y="301"/>
                      <a:pt x="4555" y="312"/>
                      <a:pt x="4544" y="325"/>
                    </a:cubicBezTo>
                    <a:lnTo>
                      <a:pt x="4544" y="658"/>
                    </a:lnTo>
                    <a:lnTo>
                      <a:pt x="4429" y="658"/>
                    </a:lnTo>
                    <a:lnTo>
                      <a:pt x="4429" y="197"/>
                    </a:lnTo>
                    <a:lnTo>
                      <a:pt x="4512" y="197"/>
                    </a:lnTo>
                    <a:lnTo>
                      <a:pt x="4533" y="240"/>
                    </a:lnTo>
                    <a:cubicBezTo>
                      <a:pt x="4565" y="206"/>
                      <a:pt x="4611" y="189"/>
                      <a:pt x="4672" y="189"/>
                    </a:cubicBezTo>
                    <a:cubicBezTo>
                      <a:pt x="4731" y="189"/>
                      <a:pt x="4777" y="205"/>
                      <a:pt x="4811" y="238"/>
                    </a:cubicBezTo>
                    <a:cubicBezTo>
                      <a:pt x="4845" y="271"/>
                      <a:pt x="4862" y="317"/>
                      <a:pt x="4862" y="375"/>
                    </a:cubicBezTo>
                    <a:lnTo>
                      <a:pt x="4862" y="658"/>
                    </a:lnTo>
                    <a:lnTo>
                      <a:pt x="4747" y="658"/>
                    </a:lnTo>
                    <a:close/>
                    <a:moveTo>
                      <a:pt x="5305" y="658"/>
                    </a:moveTo>
                    <a:lnTo>
                      <a:pt x="5305" y="630"/>
                    </a:lnTo>
                    <a:cubicBezTo>
                      <a:pt x="5296" y="640"/>
                      <a:pt x="5279" y="648"/>
                      <a:pt x="5257" y="656"/>
                    </a:cubicBezTo>
                    <a:cubicBezTo>
                      <a:pt x="5234" y="663"/>
                      <a:pt x="5210" y="667"/>
                      <a:pt x="5186" y="667"/>
                    </a:cubicBezTo>
                    <a:cubicBezTo>
                      <a:pt x="5117" y="667"/>
                      <a:pt x="5063" y="646"/>
                      <a:pt x="5023" y="606"/>
                    </a:cubicBezTo>
                    <a:cubicBezTo>
                      <a:pt x="4984" y="565"/>
                      <a:pt x="4964" y="508"/>
                      <a:pt x="4964" y="435"/>
                    </a:cubicBezTo>
                    <a:cubicBezTo>
                      <a:pt x="4964" y="362"/>
                      <a:pt x="4987" y="303"/>
                      <a:pt x="5032" y="257"/>
                    </a:cubicBezTo>
                    <a:cubicBezTo>
                      <a:pt x="5077" y="212"/>
                      <a:pt x="5134" y="189"/>
                      <a:pt x="5203" y="189"/>
                    </a:cubicBezTo>
                    <a:cubicBezTo>
                      <a:pt x="5240" y="189"/>
                      <a:pt x="5274" y="196"/>
                      <a:pt x="5305" y="210"/>
                    </a:cubicBezTo>
                    <a:lnTo>
                      <a:pt x="5305" y="26"/>
                    </a:lnTo>
                    <a:lnTo>
                      <a:pt x="5420" y="0"/>
                    </a:lnTo>
                    <a:lnTo>
                      <a:pt x="5420" y="658"/>
                    </a:lnTo>
                    <a:lnTo>
                      <a:pt x="5305" y="658"/>
                    </a:lnTo>
                    <a:close/>
                    <a:moveTo>
                      <a:pt x="5305" y="308"/>
                    </a:moveTo>
                    <a:cubicBezTo>
                      <a:pt x="5281" y="289"/>
                      <a:pt x="5255" y="280"/>
                      <a:pt x="5228" y="280"/>
                    </a:cubicBezTo>
                    <a:cubicBezTo>
                      <a:pt x="5182" y="280"/>
                      <a:pt x="5146" y="293"/>
                      <a:pt x="5121" y="319"/>
                    </a:cubicBezTo>
                    <a:cubicBezTo>
                      <a:pt x="5096" y="346"/>
                      <a:pt x="5084" y="383"/>
                      <a:pt x="5084" y="432"/>
                    </a:cubicBezTo>
                    <a:cubicBezTo>
                      <a:pt x="5084" y="528"/>
                      <a:pt x="5133" y="576"/>
                      <a:pt x="5233" y="576"/>
                    </a:cubicBezTo>
                    <a:cubicBezTo>
                      <a:pt x="5244" y="576"/>
                      <a:pt x="5257" y="573"/>
                      <a:pt x="5273" y="567"/>
                    </a:cubicBezTo>
                    <a:cubicBezTo>
                      <a:pt x="5290" y="560"/>
                      <a:pt x="5300" y="554"/>
                      <a:pt x="5305" y="548"/>
                    </a:cubicBezTo>
                    <a:lnTo>
                      <a:pt x="5305" y="308"/>
                    </a:lnTo>
                    <a:close/>
                    <a:moveTo>
                      <a:pt x="5977" y="461"/>
                    </a:moveTo>
                    <a:lnTo>
                      <a:pt x="5624" y="461"/>
                    </a:lnTo>
                    <a:cubicBezTo>
                      <a:pt x="5626" y="497"/>
                      <a:pt x="5640" y="526"/>
                      <a:pt x="5665" y="546"/>
                    </a:cubicBezTo>
                    <a:cubicBezTo>
                      <a:pt x="5690" y="567"/>
                      <a:pt x="5723" y="577"/>
                      <a:pt x="5765" y="577"/>
                    </a:cubicBezTo>
                    <a:cubicBezTo>
                      <a:pt x="5818" y="577"/>
                      <a:pt x="5858" y="564"/>
                      <a:pt x="5885" y="539"/>
                    </a:cubicBezTo>
                    <a:lnTo>
                      <a:pt x="5930" y="621"/>
                    </a:lnTo>
                    <a:cubicBezTo>
                      <a:pt x="5890" y="651"/>
                      <a:pt x="5829" y="667"/>
                      <a:pt x="5748" y="667"/>
                    </a:cubicBezTo>
                    <a:cubicBezTo>
                      <a:pt x="5673" y="667"/>
                      <a:pt x="5613" y="646"/>
                      <a:pt x="5569" y="605"/>
                    </a:cubicBezTo>
                    <a:cubicBezTo>
                      <a:pt x="5526" y="564"/>
                      <a:pt x="5503" y="506"/>
                      <a:pt x="5503" y="433"/>
                    </a:cubicBezTo>
                    <a:cubicBezTo>
                      <a:pt x="5503" y="360"/>
                      <a:pt x="5528" y="301"/>
                      <a:pt x="5576" y="256"/>
                    </a:cubicBezTo>
                    <a:cubicBezTo>
                      <a:pt x="5624" y="211"/>
                      <a:pt x="5682" y="189"/>
                      <a:pt x="5749" y="189"/>
                    </a:cubicBezTo>
                    <a:cubicBezTo>
                      <a:pt x="5821" y="189"/>
                      <a:pt x="5878" y="209"/>
                      <a:pt x="5922" y="249"/>
                    </a:cubicBezTo>
                    <a:cubicBezTo>
                      <a:pt x="5965" y="288"/>
                      <a:pt x="5987" y="339"/>
                      <a:pt x="5987" y="401"/>
                    </a:cubicBezTo>
                    <a:cubicBezTo>
                      <a:pt x="5987" y="414"/>
                      <a:pt x="5984" y="434"/>
                      <a:pt x="5977" y="461"/>
                    </a:cubicBezTo>
                    <a:close/>
                    <a:moveTo>
                      <a:pt x="5628" y="380"/>
                    </a:moveTo>
                    <a:lnTo>
                      <a:pt x="5871" y="380"/>
                    </a:lnTo>
                    <a:cubicBezTo>
                      <a:pt x="5863" y="313"/>
                      <a:pt x="5823" y="279"/>
                      <a:pt x="5751" y="279"/>
                    </a:cubicBezTo>
                    <a:cubicBezTo>
                      <a:pt x="5685" y="279"/>
                      <a:pt x="5644" y="313"/>
                      <a:pt x="5628" y="380"/>
                    </a:cubicBezTo>
                    <a:close/>
                    <a:moveTo>
                      <a:pt x="6397" y="658"/>
                    </a:moveTo>
                    <a:lnTo>
                      <a:pt x="6397" y="630"/>
                    </a:lnTo>
                    <a:cubicBezTo>
                      <a:pt x="6388" y="640"/>
                      <a:pt x="6372" y="648"/>
                      <a:pt x="6349" y="656"/>
                    </a:cubicBezTo>
                    <a:cubicBezTo>
                      <a:pt x="6326" y="663"/>
                      <a:pt x="6303" y="667"/>
                      <a:pt x="6278" y="667"/>
                    </a:cubicBezTo>
                    <a:cubicBezTo>
                      <a:pt x="6209" y="667"/>
                      <a:pt x="6155" y="646"/>
                      <a:pt x="6115" y="606"/>
                    </a:cubicBezTo>
                    <a:cubicBezTo>
                      <a:pt x="6076" y="565"/>
                      <a:pt x="6056" y="508"/>
                      <a:pt x="6056" y="435"/>
                    </a:cubicBezTo>
                    <a:cubicBezTo>
                      <a:pt x="6056" y="362"/>
                      <a:pt x="6079" y="303"/>
                      <a:pt x="6124" y="257"/>
                    </a:cubicBezTo>
                    <a:cubicBezTo>
                      <a:pt x="6170" y="212"/>
                      <a:pt x="6226" y="189"/>
                      <a:pt x="6295" y="189"/>
                    </a:cubicBezTo>
                    <a:cubicBezTo>
                      <a:pt x="6332" y="189"/>
                      <a:pt x="6367" y="196"/>
                      <a:pt x="6397" y="210"/>
                    </a:cubicBezTo>
                    <a:lnTo>
                      <a:pt x="6397" y="26"/>
                    </a:lnTo>
                    <a:lnTo>
                      <a:pt x="6513" y="0"/>
                    </a:lnTo>
                    <a:lnTo>
                      <a:pt x="6513" y="658"/>
                    </a:lnTo>
                    <a:lnTo>
                      <a:pt x="6397" y="658"/>
                    </a:lnTo>
                    <a:close/>
                    <a:moveTo>
                      <a:pt x="6397" y="308"/>
                    </a:moveTo>
                    <a:cubicBezTo>
                      <a:pt x="6373" y="289"/>
                      <a:pt x="6347" y="280"/>
                      <a:pt x="6320" y="280"/>
                    </a:cubicBezTo>
                    <a:cubicBezTo>
                      <a:pt x="6274" y="280"/>
                      <a:pt x="6238" y="293"/>
                      <a:pt x="6214" y="319"/>
                    </a:cubicBezTo>
                    <a:cubicBezTo>
                      <a:pt x="6189" y="346"/>
                      <a:pt x="6176" y="383"/>
                      <a:pt x="6176" y="432"/>
                    </a:cubicBezTo>
                    <a:cubicBezTo>
                      <a:pt x="6176" y="528"/>
                      <a:pt x="6226" y="576"/>
                      <a:pt x="6325" y="576"/>
                    </a:cubicBezTo>
                    <a:cubicBezTo>
                      <a:pt x="6336" y="576"/>
                      <a:pt x="6349" y="573"/>
                      <a:pt x="6366" y="567"/>
                    </a:cubicBezTo>
                    <a:cubicBezTo>
                      <a:pt x="6382" y="560"/>
                      <a:pt x="6392" y="554"/>
                      <a:pt x="6397" y="548"/>
                    </a:cubicBezTo>
                    <a:lnTo>
                      <a:pt x="6397" y="308"/>
                    </a:lnTo>
                    <a:close/>
                    <a:moveTo>
                      <a:pt x="6995" y="633"/>
                    </a:moveTo>
                    <a:lnTo>
                      <a:pt x="6969" y="667"/>
                    </a:lnTo>
                    <a:lnTo>
                      <a:pt x="6904" y="667"/>
                    </a:lnTo>
                    <a:lnTo>
                      <a:pt x="6904" y="26"/>
                    </a:lnTo>
                    <a:lnTo>
                      <a:pt x="7019" y="0"/>
                    </a:lnTo>
                    <a:lnTo>
                      <a:pt x="7019" y="215"/>
                    </a:lnTo>
                    <a:cubicBezTo>
                      <a:pt x="7050" y="198"/>
                      <a:pt x="7083" y="189"/>
                      <a:pt x="7120" y="189"/>
                    </a:cubicBezTo>
                    <a:cubicBezTo>
                      <a:pt x="7192" y="189"/>
                      <a:pt x="7250" y="210"/>
                      <a:pt x="7295" y="253"/>
                    </a:cubicBezTo>
                    <a:cubicBezTo>
                      <a:pt x="7339" y="295"/>
                      <a:pt x="7361" y="350"/>
                      <a:pt x="7361" y="416"/>
                    </a:cubicBezTo>
                    <a:cubicBezTo>
                      <a:pt x="7361" y="493"/>
                      <a:pt x="7339" y="554"/>
                      <a:pt x="7294" y="599"/>
                    </a:cubicBezTo>
                    <a:cubicBezTo>
                      <a:pt x="7250" y="644"/>
                      <a:pt x="7189" y="667"/>
                      <a:pt x="7113" y="667"/>
                    </a:cubicBezTo>
                    <a:cubicBezTo>
                      <a:pt x="7067" y="667"/>
                      <a:pt x="7028" y="655"/>
                      <a:pt x="6995" y="633"/>
                    </a:cubicBezTo>
                    <a:close/>
                    <a:moveTo>
                      <a:pt x="7019" y="307"/>
                    </a:moveTo>
                    <a:lnTo>
                      <a:pt x="7019" y="547"/>
                    </a:lnTo>
                    <a:cubicBezTo>
                      <a:pt x="7036" y="566"/>
                      <a:pt x="7059" y="575"/>
                      <a:pt x="7088" y="575"/>
                    </a:cubicBezTo>
                    <a:cubicBezTo>
                      <a:pt x="7144" y="575"/>
                      <a:pt x="7183" y="563"/>
                      <a:pt x="7206" y="539"/>
                    </a:cubicBezTo>
                    <a:cubicBezTo>
                      <a:pt x="7230" y="514"/>
                      <a:pt x="7241" y="474"/>
                      <a:pt x="7241" y="420"/>
                    </a:cubicBezTo>
                    <a:cubicBezTo>
                      <a:pt x="7241" y="327"/>
                      <a:pt x="7193" y="280"/>
                      <a:pt x="7097" y="280"/>
                    </a:cubicBezTo>
                    <a:cubicBezTo>
                      <a:pt x="7063" y="280"/>
                      <a:pt x="7037" y="289"/>
                      <a:pt x="7019" y="307"/>
                    </a:cubicBezTo>
                    <a:close/>
                    <a:moveTo>
                      <a:pt x="7681" y="732"/>
                    </a:moveTo>
                    <a:cubicBezTo>
                      <a:pt x="7669" y="763"/>
                      <a:pt x="7643" y="788"/>
                      <a:pt x="7602" y="808"/>
                    </a:cubicBezTo>
                    <a:cubicBezTo>
                      <a:pt x="7562" y="829"/>
                      <a:pt x="7515" y="838"/>
                      <a:pt x="7461" y="838"/>
                    </a:cubicBezTo>
                    <a:lnTo>
                      <a:pt x="7461" y="744"/>
                    </a:lnTo>
                    <a:cubicBezTo>
                      <a:pt x="7550" y="744"/>
                      <a:pt x="7594" y="723"/>
                      <a:pt x="7594" y="681"/>
                    </a:cubicBezTo>
                    <a:cubicBezTo>
                      <a:pt x="7594" y="654"/>
                      <a:pt x="7582" y="612"/>
                      <a:pt x="7557" y="555"/>
                    </a:cubicBezTo>
                    <a:lnTo>
                      <a:pt x="7403" y="197"/>
                    </a:lnTo>
                    <a:lnTo>
                      <a:pt x="7522" y="197"/>
                    </a:lnTo>
                    <a:lnTo>
                      <a:pt x="7657" y="516"/>
                    </a:lnTo>
                    <a:lnTo>
                      <a:pt x="7778" y="197"/>
                    </a:lnTo>
                    <a:lnTo>
                      <a:pt x="7898" y="197"/>
                    </a:lnTo>
                    <a:lnTo>
                      <a:pt x="7681" y="732"/>
                    </a:lnTo>
                    <a:close/>
                    <a:moveTo>
                      <a:pt x="8270" y="284"/>
                    </a:moveTo>
                    <a:lnTo>
                      <a:pt x="8212" y="284"/>
                    </a:lnTo>
                    <a:lnTo>
                      <a:pt x="8212" y="197"/>
                    </a:lnTo>
                    <a:lnTo>
                      <a:pt x="8270" y="197"/>
                    </a:lnTo>
                    <a:lnTo>
                      <a:pt x="8270" y="104"/>
                    </a:lnTo>
                    <a:lnTo>
                      <a:pt x="8385" y="64"/>
                    </a:lnTo>
                    <a:lnTo>
                      <a:pt x="8385" y="197"/>
                    </a:lnTo>
                    <a:lnTo>
                      <a:pt x="8521" y="197"/>
                    </a:lnTo>
                    <a:lnTo>
                      <a:pt x="8521" y="284"/>
                    </a:lnTo>
                    <a:lnTo>
                      <a:pt x="8385" y="284"/>
                    </a:lnTo>
                    <a:lnTo>
                      <a:pt x="8385" y="486"/>
                    </a:lnTo>
                    <a:cubicBezTo>
                      <a:pt x="8385" y="519"/>
                      <a:pt x="8391" y="542"/>
                      <a:pt x="8402" y="555"/>
                    </a:cubicBezTo>
                    <a:cubicBezTo>
                      <a:pt x="8413" y="569"/>
                      <a:pt x="8432" y="576"/>
                      <a:pt x="8460" y="576"/>
                    </a:cubicBezTo>
                    <a:cubicBezTo>
                      <a:pt x="8488" y="576"/>
                      <a:pt x="8513" y="569"/>
                      <a:pt x="8537" y="555"/>
                    </a:cubicBezTo>
                    <a:lnTo>
                      <a:pt x="8537" y="654"/>
                    </a:lnTo>
                    <a:cubicBezTo>
                      <a:pt x="8511" y="662"/>
                      <a:pt x="8472" y="667"/>
                      <a:pt x="8423" y="667"/>
                    </a:cubicBezTo>
                    <a:cubicBezTo>
                      <a:pt x="8374" y="667"/>
                      <a:pt x="8336" y="654"/>
                      <a:pt x="8309" y="628"/>
                    </a:cubicBezTo>
                    <a:cubicBezTo>
                      <a:pt x="8283" y="602"/>
                      <a:pt x="8270" y="565"/>
                      <a:pt x="8270" y="517"/>
                    </a:cubicBezTo>
                    <a:lnTo>
                      <a:pt x="8270" y="284"/>
                    </a:lnTo>
                    <a:close/>
                    <a:moveTo>
                      <a:pt x="8947" y="658"/>
                    </a:moveTo>
                    <a:lnTo>
                      <a:pt x="8947" y="374"/>
                    </a:lnTo>
                    <a:cubicBezTo>
                      <a:pt x="8947" y="346"/>
                      <a:pt x="8937" y="323"/>
                      <a:pt x="8918" y="306"/>
                    </a:cubicBezTo>
                    <a:cubicBezTo>
                      <a:pt x="8899" y="289"/>
                      <a:pt x="8874" y="280"/>
                      <a:pt x="8844" y="280"/>
                    </a:cubicBezTo>
                    <a:cubicBezTo>
                      <a:pt x="8824" y="280"/>
                      <a:pt x="8805" y="285"/>
                      <a:pt x="8786" y="294"/>
                    </a:cubicBezTo>
                    <a:cubicBezTo>
                      <a:pt x="8766" y="304"/>
                      <a:pt x="8752" y="315"/>
                      <a:pt x="8744" y="327"/>
                    </a:cubicBezTo>
                    <a:lnTo>
                      <a:pt x="8744" y="658"/>
                    </a:lnTo>
                    <a:lnTo>
                      <a:pt x="8627" y="658"/>
                    </a:lnTo>
                    <a:lnTo>
                      <a:pt x="8627" y="26"/>
                    </a:lnTo>
                    <a:lnTo>
                      <a:pt x="8744" y="0"/>
                    </a:lnTo>
                    <a:lnTo>
                      <a:pt x="8744" y="227"/>
                    </a:lnTo>
                    <a:cubicBezTo>
                      <a:pt x="8774" y="202"/>
                      <a:pt x="8815" y="189"/>
                      <a:pt x="8868" y="189"/>
                    </a:cubicBezTo>
                    <a:cubicBezTo>
                      <a:pt x="8929" y="189"/>
                      <a:pt x="8977" y="205"/>
                      <a:pt x="9012" y="237"/>
                    </a:cubicBezTo>
                    <a:cubicBezTo>
                      <a:pt x="9046" y="269"/>
                      <a:pt x="9063" y="315"/>
                      <a:pt x="9063" y="374"/>
                    </a:cubicBezTo>
                    <a:lnTo>
                      <a:pt x="9063" y="658"/>
                    </a:lnTo>
                    <a:lnTo>
                      <a:pt x="8947" y="658"/>
                    </a:lnTo>
                    <a:close/>
                    <a:moveTo>
                      <a:pt x="9629" y="461"/>
                    </a:moveTo>
                    <a:lnTo>
                      <a:pt x="9276" y="461"/>
                    </a:lnTo>
                    <a:cubicBezTo>
                      <a:pt x="9278" y="497"/>
                      <a:pt x="9291" y="526"/>
                      <a:pt x="9316" y="546"/>
                    </a:cubicBezTo>
                    <a:cubicBezTo>
                      <a:pt x="9341" y="567"/>
                      <a:pt x="9375" y="577"/>
                      <a:pt x="9417" y="577"/>
                    </a:cubicBezTo>
                    <a:cubicBezTo>
                      <a:pt x="9470" y="577"/>
                      <a:pt x="9509" y="564"/>
                      <a:pt x="9537" y="539"/>
                    </a:cubicBezTo>
                    <a:lnTo>
                      <a:pt x="9582" y="621"/>
                    </a:lnTo>
                    <a:cubicBezTo>
                      <a:pt x="9541" y="651"/>
                      <a:pt x="9480" y="667"/>
                      <a:pt x="9400" y="667"/>
                    </a:cubicBezTo>
                    <a:cubicBezTo>
                      <a:pt x="9324" y="667"/>
                      <a:pt x="9265" y="646"/>
                      <a:pt x="9221" y="605"/>
                    </a:cubicBezTo>
                    <a:cubicBezTo>
                      <a:pt x="9177" y="564"/>
                      <a:pt x="9155" y="506"/>
                      <a:pt x="9155" y="433"/>
                    </a:cubicBezTo>
                    <a:cubicBezTo>
                      <a:pt x="9155" y="360"/>
                      <a:pt x="9179" y="301"/>
                      <a:pt x="9227" y="256"/>
                    </a:cubicBezTo>
                    <a:cubicBezTo>
                      <a:pt x="9276" y="211"/>
                      <a:pt x="9333" y="189"/>
                      <a:pt x="9401" y="189"/>
                    </a:cubicBezTo>
                    <a:cubicBezTo>
                      <a:pt x="9472" y="189"/>
                      <a:pt x="9530" y="209"/>
                      <a:pt x="9573" y="249"/>
                    </a:cubicBezTo>
                    <a:cubicBezTo>
                      <a:pt x="9617" y="288"/>
                      <a:pt x="9639" y="339"/>
                      <a:pt x="9639" y="401"/>
                    </a:cubicBezTo>
                    <a:cubicBezTo>
                      <a:pt x="9639" y="414"/>
                      <a:pt x="9635" y="434"/>
                      <a:pt x="9629" y="461"/>
                    </a:cubicBezTo>
                    <a:close/>
                    <a:moveTo>
                      <a:pt x="9280" y="380"/>
                    </a:moveTo>
                    <a:lnTo>
                      <a:pt x="9523" y="380"/>
                    </a:lnTo>
                    <a:cubicBezTo>
                      <a:pt x="9515" y="313"/>
                      <a:pt x="9475" y="279"/>
                      <a:pt x="9403" y="279"/>
                    </a:cubicBezTo>
                    <a:cubicBezTo>
                      <a:pt x="9337" y="279"/>
                      <a:pt x="9296" y="313"/>
                      <a:pt x="9280" y="380"/>
                    </a:cubicBezTo>
                    <a:close/>
                    <a:moveTo>
                      <a:pt x="152" y="1222"/>
                    </a:moveTo>
                    <a:lnTo>
                      <a:pt x="152" y="1405"/>
                    </a:lnTo>
                    <a:lnTo>
                      <a:pt x="430" y="1405"/>
                    </a:lnTo>
                    <a:lnTo>
                      <a:pt x="430" y="1523"/>
                    </a:lnTo>
                    <a:lnTo>
                      <a:pt x="152" y="1523"/>
                    </a:lnTo>
                    <a:lnTo>
                      <a:pt x="152" y="1758"/>
                    </a:lnTo>
                    <a:lnTo>
                      <a:pt x="533" y="1758"/>
                    </a:lnTo>
                    <a:lnTo>
                      <a:pt x="533" y="1881"/>
                    </a:lnTo>
                    <a:lnTo>
                      <a:pt x="3" y="1881"/>
                    </a:lnTo>
                    <a:lnTo>
                      <a:pt x="3" y="1098"/>
                    </a:lnTo>
                    <a:lnTo>
                      <a:pt x="540" y="1098"/>
                    </a:lnTo>
                    <a:lnTo>
                      <a:pt x="540" y="1222"/>
                    </a:lnTo>
                    <a:lnTo>
                      <a:pt x="152" y="1222"/>
                    </a:lnTo>
                    <a:close/>
                    <a:moveTo>
                      <a:pt x="671" y="1098"/>
                    </a:moveTo>
                    <a:lnTo>
                      <a:pt x="821" y="1098"/>
                    </a:lnTo>
                    <a:lnTo>
                      <a:pt x="821" y="1629"/>
                    </a:lnTo>
                    <a:cubicBezTo>
                      <a:pt x="821" y="1671"/>
                      <a:pt x="834" y="1705"/>
                      <a:pt x="862" y="1731"/>
                    </a:cubicBezTo>
                    <a:cubicBezTo>
                      <a:pt x="890" y="1758"/>
                      <a:pt x="927" y="1771"/>
                      <a:pt x="976" y="1771"/>
                    </a:cubicBezTo>
                    <a:cubicBezTo>
                      <a:pt x="1030" y="1771"/>
                      <a:pt x="1071" y="1758"/>
                      <a:pt x="1101" y="1732"/>
                    </a:cubicBezTo>
                    <a:cubicBezTo>
                      <a:pt x="1132" y="1706"/>
                      <a:pt x="1146" y="1671"/>
                      <a:pt x="1146" y="1626"/>
                    </a:cubicBezTo>
                    <a:lnTo>
                      <a:pt x="1146" y="1098"/>
                    </a:lnTo>
                    <a:lnTo>
                      <a:pt x="1296" y="1098"/>
                    </a:lnTo>
                    <a:lnTo>
                      <a:pt x="1296" y="1637"/>
                    </a:lnTo>
                    <a:cubicBezTo>
                      <a:pt x="1296" y="1717"/>
                      <a:pt x="1267" y="1780"/>
                      <a:pt x="1209" y="1826"/>
                    </a:cubicBezTo>
                    <a:cubicBezTo>
                      <a:pt x="1151" y="1871"/>
                      <a:pt x="1073" y="1894"/>
                      <a:pt x="977" y="1894"/>
                    </a:cubicBezTo>
                    <a:cubicBezTo>
                      <a:pt x="879" y="1894"/>
                      <a:pt x="804" y="1872"/>
                      <a:pt x="751" y="1828"/>
                    </a:cubicBezTo>
                    <a:cubicBezTo>
                      <a:pt x="698" y="1783"/>
                      <a:pt x="671" y="1719"/>
                      <a:pt x="671" y="1636"/>
                    </a:cubicBezTo>
                    <a:lnTo>
                      <a:pt x="671" y="1098"/>
                    </a:lnTo>
                    <a:close/>
                    <a:moveTo>
                      <a:pt x="1941" y="1881"/>
                    </a:moveTo>
                    <a:lnTo>
                      <a:pt x="1717" y="1558"/>
                    </a:lnTo>
                    <a:cubicBezTo>
                      <a:pt x="1695" y="1557"/>
                      <a:pt x="1663" y="1556"/>
                      <a:pt x="1622" y="1554"/>
                    </a:cubicBezTo>
                    <a:lnTo>
                      <a:pt x="1622" y="1881"/>
                    </a:lnTo>
                    <a:lnTo>
                      <a:pt x="1468" y="1881"/>
                    </a:lnTo>
                    <a:lnTo>
                      <a:pt x="1468" y="1098"/>
                    </a:lnTo>
                    <a:cubicBezTo>
                      <a:pt x="1476" y="1098"/>
                      <a:pt x="1508" y="1097"/>
                      <a:pt x="1565" y="1094"/>
                    </a:cubicBezTo>
                    <a:cubicBezTo>
                      <a:pt x="1621" y="1092"/>
                      <a:pt x="1666" y="1090"/>
                      <a:pt x="1701" y="1090"/>
                    </a:cubicBezTo>
                    <a:cubicBezTo>
                      <a:pt x="1914" y="1090"/>
                      <a:pt x="2021" y="1167"/>
                      <a:pt x="2021" y="1321"/>
                    </a:cubicBezTo>
                    <a:cubicBezTo>
                      <a:pt x="2021" y="1367"/>
                      <a:pt x="2006" y="1410"/>
                      <a:pt x="1976" y="1448"/>
                    </a:cubicBezTo>
                    <a:cubicBezTo>
                      <a:pt x="1947" y="1486"/>
                      <a:pt x="1910" y="1513"/>
                      <a:pt x="1865" y="1528"/>
                    </a:cubicBezTo>
                    <a:lnTo>
                      <a:pt x="2113" y="1881"/>
                    </a:lnTo>
                    <a:lnTo>
                      <a:pt x="1941" y="1881"/>
                    </a:lnTo>
                    <a:close/>
                    <a:moveTo>
                      <a:pt x="1622" y="1219"/>
                    </a:moveTo>
                    <a:lnTo>
                      <a:pt x="1622" y="1436"/>
                    </a:lnTo>
                    <a:cubicBezTo>
                      <a:pt x="1650" y="1439"/>
                      <a:pt x="1671" y="1440"/>
                      <a:pt x="1686" y="1440"/>
                    </a:cubicBezTo>
                    <a:cubicBezTo>
                      <a:pt x="1748" y="1440"/>
                      <a:pt x="1794" y="1431"/>
                      <a:pt x="1822" y="1415"/>
                    </a:cubicBezTo>
                    <a:cubicBezTo>
                      <a:pt x="1851" y="1399"/>
                      <a:pt x="1866" y="1367"/>
                      <a:pt x="1866" y="1320"/>
                    </a:cubicBezTo>
                    <a:cubicBezTo>
                      <a:pt x="1866" y="1281"/>
                      <a:pt x="1850" y="1254"/>
                      <a:pt x="1819" y="1239"/>
                    </a:cubicBezTo>
                    <a:cubicBezTo>
                      <a:pt x="1788" y="1224"/>
                      <a:pt x="1740" y="1216"/>
                      <a:pt x="1673" y="1216"/>
                    </a:cubicBezTo>
                    <a:cubicBezTo>
                      <a:pt x="1657" y="1216"/>
                      <a:pt x="1640" y="1217"/>
                      <a:pt x="1622" y="1219"/>
                    </a:cubicBezTo>
                    <a:close/>
                    <a:moveTo>
                      <a:pt x="2145" y="1483"/>
                    </a:moveTo>
                    <a:cubicBezTo>
                      <a:pt x="2145" y="1371"/>
                      <a:pt x="2178" y="1277"/>
                      <a:pt x="2243" y="1200"/>
                    </a:cubicBezTo>
                    <a:cubicBezTo>
                      <a:pt x="2309" y="1123"/>
                      <a:pt x="2397" y="1084"/>
                      <a:pt x="2506" y="1084"/>
                    </a:cubicBezTo>
                    <a:cubicBezTo>
                      <a:pt x="2627" y="1084"/>
                      <a:pt x="2720" y="1119"/>
                      <a:pt x="2783" y="1189"/>
                    </a:cubicBezTo>
                    <a:cubicBezTo>
                      <a:pt x="2847" y="1259"/>
                      <a:pt x="2879" y="1357"/>
                      <a:pt x="2879" y="1483"/>
                    </a:cubicBezTo>
                    <a:cubicBezTo>
                      <a:pt x="2879" y="1609"/>
                      <a:pt x="2846" y="1709"/>
                      <a:pt x="2779" y="1783"/>
                    </a:cubicBezTo>
                    <a:cubicBezTo>
                      <a:pt x="2712" y="1857"/>
                      <a:pt x="2618" y="1894"/>
                      <a:pt x="2495" y="1894"/>
                    </a:cubicBezTo>
                    <a:cubicBezTo>
                      <a:pt x="2382" y="1894"/>
                      <a:pt x="2296" y="1858"/>
                      <a:pt x="2235" y="1784"/>
                    </a:cubicBezTo>
                    <a:cubicBezTo>
                      <a:pt x="2175" y="1711"/>
                      <a:pt x="2145" y="1611"/>
                      <a:pt x="2145" y="1483"/>
                    </a:cubicBezTo>
                    <a:close/>
                    <a:moveTo>
                      <a:pt x="2300" y="1483"/>
                    </a:moveTo>
                    <a:cubicBezTo>
                      <a:pt x="2300" y="1574"/>
                      <a:pt x="2317" y="1645"/>
                      <a:pt x="2350" y="1696"/>
                    </a:cubicBezTo>
                    <a:cubicBezTo>
                      <a:pt x="2383" y="1746"/>
                      <a:pt x="2431" y="1771"/>
                      <a:pt x="2495" y="1771"/>
                    </a:cubicBezTo>
                    <a:cubicBezTo>
                      <a:pt x="2569" y="1771"/>
                      <a:pt x="2626" y="1746"/>
                      <a:pt x="2666" y="1697"/>
                    </a:cubicBezTo>
                    <a:cubicBezTo>
                      <a:pt x="2705" y="1648"/>
                      <a:pt x="2724" y="1577"/>
                      <a:pt x="2724" y="1483"/>
                    </a:cubicBezTo>
                    <a:cubicBezTo>
                      <a:pt x="2724" y="1300"/>
                      <a:pt x="2652" y="1208"/>
                      <a:pt x="2506" y="1208"/>
                    </a:cubicBezTo>
                    <a:cubicBezTo>
                      <a:pt x="2440" y="1208"/>
                      <a:pt x="2389" y="1233"/>
                      <a:pt x="2353" y="1282"/>
                    </a:cubicBezTo>
                    <a:cubicBezTo>
                      <a:pt x="2318" y="1332"/>
                      <a:pt x="2300" y="1399"/>
                      <a:pt x="2300" y="1483"/>
                    </a:cubicBezTo>
                    <a:close/>
                    <a:moveTo>
                      <a:pt x="3160" y="1593"/>
                    </a:moveTo>
                    <a:lnTo>
                      <a:pt x="3160" y="1881"/>
                    </a:lnTo>
                    <a:lnTo>
                      <a:pt x="3011" y="1881"/>
                    </a:lnTo>
                    <a:lnTo>
                      <a:pt x="3011" y="1099"/>
                    </a:lnTo>
                    <a:cubicBezTo>
                      <a:pt x="3111" y="1095"/>
                      <a:pt x="3169" y="1093"/>
                      <a:pt x="3186" y="1093"/>
                    </a:cubicBezTo>
                    <a:cubicBezTo>
                      <a:pt x="3318" y="1093"/>
                      <a:pt x="3415" y="1112"/>
                      <a:pt x="3477" y="1150"/>
                    </a:cubicBezTo>
                    <a:cubicBezTo>
                      <a:pt x="3538" y="1188"/>
                      <a:pt x="3569" y="1247"/>
                      <a:pt x="3569" y="1328"/>
                    </a:cubicBezTo>
                    <a:cubicBezTo>
                      <a:pt x="3569" y="1507"/>
                      <a:pt x="3455" y="1597"/>
                      <a:pt x="3228" y="1597"/>
                    </a:cubicBezTo>
                    <a:cubicBezTo>
                      <a:pt x="3211" y="1597"/>
                      <a:pt x="3189" y="1596"/>
                      <a:pt x="3160" y="1593"/>
                    </a:cubicBezTo>
                    <a:close/>
                    <a:moveTo>
                      <a:pt x="3160" y="1219"/>
                    </a:moveTo>
                    <a:lnTo>
                      <a:pt x="3160" y="1470"/>
                    </a:lnTo>
                    <a:cubicBezTo>
                      <a:pt x="3186" y="1472"/>
                      <a:pt x="3206" y="1473"/>
                      <a:pt x="3220" y="1473"/>
                    </a:cubicBezTo>
                    <a:cubicBezTo>
                      <a:pt x="3288" y="1473"/>
                      <a:pt x="3338" y="1463"/>
                      <a:pt x="3369" y="1442"/>
                    </a:cubicBezTo>
                    <a:cubicBezTo>
                      <a:pt x="3401" y="1420"/>
                      <a:pt x="3416" y="1386"/>
                      <a:pt x="3416" y="1338"/>
                    </a:cubicBezTo>
                    <a:cubicBezTo>
                      <a:pt x="3416" y="1257"/>
                      <a:pt x="3346" y="1216"/>
                      <a:pt x="3206" y="1216"/>
                    </a:cubicBezTo>
                    <a:cubicBezTo>
                      <a:pt x="3190" y="1216"/>
                      <a:pt x="3175" y="1217"/>
                      <a:pt x="3160" y="1219"/>
                    </a:cubicBezTo>
                    <a:close/>
                    <a:moveTo>
                      <a:pt x="3850" y="1222"/>
                    </a:moveTo>
                    <a:lnTo>
                      <a:pt x="3850" y="1405"/>
                    </a:lnTo>
                    <a:lnTo>
                      <a:pt x="4127" y="1405"/>
                    </a:lnTo>
                    <a:lnTo>
                      <a:pt x="4127" y="1523"/>
                    </a:lnTo>
                    <a:lnTo>
                      <a:pt x="3850" y="1523"/>
                    </a:lnTo>
                    <a:lnTo>
                      <a:pt x="3850" y="1758"/>
                    </a:lnTo>
                    <a:lnTo>
                      <a:pt x="4231" y="1758"/>
                    </a:lnTo>
                    <a:lnTo>
                      <a:pt x="4231" y="1881"/>
                    </a:lnTo>
                    <a:lnTo>
                      <a:pt x="3701" y="1881"/>
                    </a:lnTo>
                    <a:lnTo>
                      <a:pt x="3701" y="1098"/>
                    </a:lnTo>
                    <a:lnTo>
                      <a:pt x="4237" y="1098"/>
                    </a:lnTo>
                    <a:lnTo>
                      <a:pt x="4237" y="1222"/>
                    </a:lnTo>
                    <a:lnTo>
                      <a:pt x="3850" y="1222"/>
                    </a:lnTo>
                    <a:close/>
                    <a:moveTo>
                      <a:pt x="4859" y="1881"/>
                    </a:moveTo>
                    <a:lnTo>
                      <a:pt x="4798" y="1722"/>
                    </a:lnTo>
                    <a:lnTo>
                      <a:pt x="4510" y="1722"/>
                    </a:lnTo>
                    <a:lnTo>
                      <a:pt x="4451" y="1881"/>
                    </a:lnTo>
                    <a:lnTo>
                      <a:pt x="4286" y="1881"/>
                    </a:lnTo>
                    <a:lnTo>
                      <a:pt x="4621" y="1088"/>
                    </a:lnTo>
                    <a:lnTo>
                      <a:pt x="4686" y="1088"/>
                    </a:lnTo>
                    <a:lnTo>
                      <a:pt x="5024" y="1881"/>
                    </a:lnTo>
                    <a:lnTo>
                      <a:pt x="4859" y="1881"/>
                    </a:lnTo>
                    <a:close/>
                    <a:moveTo>
                      <a:pt x="4653" y="1327"/>
                    </a:moveTo>
                    <a:lnTo>
                      <a:pt x="4552" y="1616"/>
                    </a:lnTo>
                    <a:lnTo>
                      <a:pt x="4754" y="1616"/>
                    </a:lnTo>
                    <a:lnTo>
                      <a:pt x="4653" y="1327"/>
                    </a:lnTo>
                    <a:close/>
                    <a:moveTo>
                      <a:pt x="5664" y="1892"/>
                    </a:moveTo>
                    <a:lnTo>
                      <a:pt x="5256" y="1396"/>
                    </a:lnTo>
                    <a:lnTo>
                      <a:pt x="5256" y="1882"/>
                    </a:lnTo>
                    <a:lnTo>
                      <a:pt x="5113" y="1882"/>
                    </a:lnTo>
                    <a:lnTo>
                      <a:pt x="5113" y="1098"/>
                    </a:lnTo>
                    <a:lnTo>
                      <a:pt x="5185" y="1098"/>
                    </a:lnTo>
                    <a:lnTo>
                      <a:pt x="5582" y="1571"/>
                    </a:lnTo>
                    <a:lnTo>
                      <a:pt x="5582" y="1098"/>
                    </a:lnTo>
                    <a:lnTo>
                      <a:pt x="5725" y="1098"/>
                    </a:lnTo>
                    <a:lnTo>
                      <a:pt x="5725" y="1892"/>
                    </a:lnTo>
                    <a:lnTo>
                      <a:pt x="5664" y="1892"/>
                    </a:lnTo>
                    <a:close/>
                    <a:moveTo>
                      <a:pt x="6251" y="1098"/>
                    </a:moveTo>
                    <a:lnTo>
                      <a:pt x="6400" y="1098"/>
                    </a:lnTo>
                    <a:lnTo>
                      <a:pt x="6400" y="1629"/>
                    </a:lnTo>
                    <a:cubicBezTo>
                      <a:pt x="6400" y="1671"/>
                      <a:pt x="6414" y="1705"/>
                      <a:pt x="6441" y="1731"/>
                    </a:cubicBezTo>
                    <a:cubicBezTo>
                      <a:pt x="6469" y="1758"/>
                      <a:pt x="6507" y="1771"/>
                      <a:pt x="6555" y="1771"/>
                    </a:cubicBezTo>
                    <a:cubicBezTo>
                      <a:pt x="6609" y="1771"/>
                      <a:pt x="6651" y="1758"/>
                      <a:pt x="6681" y="1732"/>
                    </a:cubicBezTo>
                    <a:cubicBezTo>
                      <a:pt x="6711" y="1706"/>
                      <a:pt x="6726" y="1671"/>
                      <a:pt x="6726" y="1626"/>
                    </a:cubicBezTo>
                    <a:lnTo>
                      <a:pt x="6726" y="1098"/>
                    </a:lnTo>
                    <a:lnTo>
                      <a:pt x="6875" y="1098"/>
                    </a:lnTo>
                    <a:lnTo>
                      <a:pt x="6875" y="1637"/>
                    </a:lnTo>
                    <a:cubicBezTo>
                      <a:pt x="6875" y="1717"/>
                      <a:pt x="6846" y="1780"/>
                      <a:pt x="6788" y="1826"/>
                    </a:cubicBezTo>
                    <a:cubicBezTo>
                      <a:pt x="6730" y="1871"/>
                      <a:pt x="6653" y="1894"/>
                      <a:pt x="6556" y="1894"/>
                    </a:cubicBezTo>
                    <a:cubicBezTo>
                      <a:pt x="6459" y="1894"/>
                      <a:pt x="6383" y="1872"/>
                      <a:pt x="6330" y="1828"/>
                    </a:cubicBezTo>
                    <a:cubicBezTo>
                      <a:pt x="6278" y="1783"/>
                      <a:pt x="6251" y="1719"/>
                      <a:pt x="6251" y="1636"/>
                    </a:cubicBezTo>
                    <a:lnTo>
                      <a:pt x="6251" y="1098"/>
                    </a:lnTo>
                    <a:close/>
                    <a:moveTo>
                      <a:pt x="7598" y="1892"/>
                    </a:moveTo>
                    <a:lnTo>
                      <a:pt x="7191" y="1396"/>
                    </a:lnTo>
                    <a:lnTo>
                      <a:pt x="7191" y="1882"/>
                    </a:lnTo>
                    <a:lnTo>
                      <a:pt x="7047" y="1882"/>
                    </a:lnTo>
                    <a:lnTo>
                      <a:pt x="7047" y="1098"/>
                    </a:lnTo>
                    <a:lnTo>
                      <a:pt x="7119" y="1098"/>
                    </a:lnTo>
                    <a:lnTo>
                      <a:pt x="7516" y="1571"/>
                    </a:lnTo>
                    <a:lnTo>
                      <a:pt x="7516" y="1098"/>
                    </a:lnTo>
                    <a:lnTo>
                      <a:pt x="7659" y="1098"/>
                    </a:lnTo>
                    <a:lnTo>
                      <a:pt x="7659" y="1892"/>
                    </a:lnTo>
                    <a:lnTo>
                      <a:pt x="7598" y="1892"/>
                    </a:lnTo>
                    <a:close/>
                    <a:moveTo>
                      <a:pt x="7834" y="1881"/>
                    </a:moveTo>
                    <a:lnTo>
                      <a:pt x="7834" y="1098"/>
                    </a:lnTo>
                    <a:lnTo>
                      <a:pt x="7983" y="1098"/>
                    </a:lnTo>
                    <a:lnTo>
                      <a:pt x="7983" y="1881"/>
                    </a:lnTo>
                    <a:lnTo>
                      <a:pt x="7834" y="1881"/>
                    </a:lnTo>
                    <a:close/>
                    <a:moveTo>
                      <a:pt x="8118" y="1483"/>
                    </a:moveTo>
                    <a:cubicBezTo>
                      <a:pt x="8118" y="1371"/>
                      <a:pt x="8151" y="1277"/>
                      <a:pt x="8217" y="1200"/>
                    </a:cubicBezTo>
                    <a:cubicBezTo>
                      <a:pt x="8282" y="1123"/>
                      <a:pt x="8370" y="1084"/>
                      <a:pt x="8479" y="1084"/>
                    </a:cubicBezTo>
                    <a:cubicBezTo>
                      <a:pt x="8600" y="1084"/>
                      <a:pt x="8693" y="1119"/>
                      <a:pt x="8756" y="1189"/>
                    </a:cubicBezTo>
                    <a:cubicBezTo>
                      <a:pt x="8820" y="1259"/>
                      <a:pt x="8852" y="1357"/>
                      <a:pt x="8852" y="1483"/>
                    </a:cubicBezTo>
                    <a:cubicBezTo>
                      <a:pt x="8852" y="1609"/>
                      <a:pt x="8819" y="1709"/>
                      <a:pt x="8752" y="1783"/>
                    </a:cubicBezTo>
                    <a:cubicBezTo>
                      <a:pt x="8685" y="1857"/>
                      <a:pt x="8591" y="1894"/>
                      <a:pt x="8468" y="1894"/>
                    </a:cubicBezTo>
                    <a:cubicBezTo>
                      <a:pt x="8355" y="1894"/>
                      <a:pt x="8269" y="1858"/>
                      <a:pt x="8208" y="1784"/>
                    </a:cubicBezTo>
                    <a:cubicBezTo>
                      <a:pt x="8148" y="1711"/>
                      <a:pt x="8118" y="1611"/>
                      <a:pt x="8118" y="1483"/>
                    </a:cubicBezTo>
                    <a:close/>
                    <a:moveTo>
                      <a:pt x="8273" y="1483"/>
                    </a:moveTo>
                    <a:cubicBezTo>
                      <a:pt x="8273" y="1574"/>
                      <a:pt x="8290" y="1645"/>
                      <a:pt x="8323" y="1696"/>
                    </a:cubicBezTo>
                    <a:cubicBezTo>
                      <a:pt x="8356" y="1746"/>
                      <a:pt x="8404" y="1771"/>
                      <a:pt x="8468" y="1771"/>
                    </a:cubicBezTo>
                    <a:cubicBezTo>
                      <a:pt x="8542" y="1771"/>
                      <a:pt x="8599" y="1746"/>
                      <a:pt x="8639" y="1697"/>
                    </a:cubicBezTo>
                    <a:cubicBezTo>
                      <a:pt x="8678" y="1648"/>
                      <a:pt x="8697" y="1577"/>
                      <a:pt x="8697" y="1483"/>
                    </a:cubicBezTo>
                    <a:cubicBezTo>
                      <a:pt x="8697" y="1300"/>
                      <a:pt x="8625" y="1208"/>
                      <a:pt x="8479" y="1208"/>
                    </a:cubicBezTo>
                    <a:cubicBezTo>
                      <a:pt x="8413" y="1208"/>
                      <a:pt x="8362" y="1233"/>
                      <a:pt x="8326" y="1282"/>
                    </a:cubicBezTo>
                    <a:cubicBezTo>
                      <a:pt x="8291" y="1332"/>
                      <a:pt x="8273" y="1399"/>
                      <a:pt x="8273" y="1483"/>
                    </a:cubicBezTo>
                    <a:close/>
                    <a:moveTo>
                      <a:pt x="9536" y="1892"/>
                    </a:moveTo>
                    <a:lnTo>
                      <a:pt x="9128" y="1396"/>
                    </a:lnTo>
                    <a:lnTo>
                      <a:pt x="9128" y="1882"/>
                    </a:lnTo>
                    <a:lnTo>
                      <a:pt x="8984" y="1882"/>
                    </a:lnTo>
                    <a:lnTo>
                      <a:pt x="8984" y="1098"/>
                    </a:lnTo>
                    <a:lnTo>
                      <a:pt x="9056" y="1098"/>
                    </a:lnTo>
                    <a:lnTo>
                      <a:pt x="9453" y="1571"/>
                    </a:lnTo>
                    <a:lnTo>
                      <a:pt x="9453" y="1098"/>
                    </a:lnTo>
                    <a:lnTo>
                      <a:pt x="9596" y="1098"/>
                    </a:lnTo>
                    <a:lnTo>
                      <a:pt x="9596" y="1892"/>
                    </a:lnTo>
                    <a:lnTo>
                      <a:pt x="9536" y="1892"/>
                    </a:lnTo>
                    <a:close/>
                  </a:path>
                </a:pathLst>
              </a:custGeom>
              <a:solidFill>
                <a:srgbClr val="19149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26" name="Picture 55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7827169" y="4887119"/>
            <a:ext cx="1081088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7" name="Group 557"/>
          <p:cNvGrpSpPr>
            <a:grpSpLocks noChangeAspect="1"/>
          </p:cNvGrpSpPr>
          <p:nvPr/>
        </p:nvGrpSpPr>
        <p:grpSpPr bwMode="auto">
          <a:xfrm rot="5400000">
            <a:off x="7572375" y="2808288"/>
            <a:ext cx="1590675" cy="762000"/>
            <a:chOff x="2022" y="1749"/>
            <a:chExt cx="1715" cy="822"/>
          </a:xfrm>
        </p:grpSpPr>
        <p:sp>
          <p:nvSpPr>
            <p:cNvPr id="28" name="AutoShape 556"/>
            <p:cNvSpPr>
              <a:spLocks noChangeAspect="1" noChangeArrowheads="1" noTextEdit="1"/>
            </p:cNvSpPr>
            <p:nvPr/>
          </p:nvSpPr>
          <p:spPr bwMode="auto">
            <a:xfrm>
              <a:off x="2022" y="1749"/>
              <a:ext cx="1715" cy="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Rectangle 558"/>
            <p:cNvSpPr>
              <a:spLocks noChangeArrowheads="1"/>
            </p:cNvSpPr>
            <p:nvPr/>
          </p:nvSpPr>
          <p:spPr bwMode="auto">
            <a:xfrm>
              <a:off x="2022" y="1787"/>
              <a:ext cx="6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bg-BG" altLang="en-US" sz="1100" smtClean="0">
                  <a:solidFill>
                    <a:srgbClr val="000000"/>
                  </a:solidFill>
                </a:rPr>
                <a:t> </a:t>
              </a:r>
              <a:endParaRPr lang="bg-BG" altLang="en-US" smtClean="0">
                <a:latin typeface="Arial" charset="0"/>
              </a:endParaRPr>
            </a:p>
          </p:txBody>
        </p:sp>
        <p:grpSp>
          <p:nvGrpSpPr>
            <p:cNvPr id="30" name="Group 564"/>
            <p:cNvGrpSpPr>
              <a:grpSpLocks/>
            </p:cNvGrpSpPr>
            <p:nvPr/>
          </p:nvGrpSpPr>
          <p:grpSpPr bwMode="auto">
            <a:xfrm>
              <a:off x="2024" y="1728"/>
              <a:ext cx="1721" cy="908"/>
              <a:chOff x="2024" y="1728"/>
              <a:chExt cx="1721" cy="908"/>
            </a:xfrm>
          </p:grpSpPr>
          <p:sp>
            <p:nvSpPr>
              <p:cNvPr id="31" name="Freeform 559"/>
              <p:cNvSpPr>
                <a:spLocks/>
              </p:cNvSpPr>
              <p:nvPr/>
            </p:nvSpPr>
            <p:spPr bwMode="auto">
              <a:xfrm>
                <a:off x="2024" y="1982"/>
                <a:ext cx="799" cy="613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1035" y="3005"/>
                    </a:moveTo>
                    <a:cubicBezTo>
                      <a:pt x="397" y="2564"/>
                      <a:pt x="0" y="1807"/>
                      <a:pt x="34" y="1055"/>
                    </a:cubicBezTo>
                    <a:cubicBezTo>
                      <a:pt x="301" y="1055"/>
                      <a:pt x="568" y="1055"/>
                      <a:pt x="834" y="1055"/>
                    </a:cubicBezTo>
                    <a:cubicBezTo>
                      <a:pt x="824" y="1565"/>
                      <a:pt x="1077" y="2076"/>
                      <a:pt x="1471" y="2335"/>
                    </a:cubicBezTo>
                    <a:cubicBezTo>
                      <a:pt x="1938" y="2641"/>
                      <a:pt x="2551" y="2519"/>
                      <a:pt x="2931" y="2131"/>
                    </a:cubicBezTo>
                    <a:cubicBezTo>
                      <a:pt x="3190" y="1867"/>
                      <a:pt x="3345" y="1501"/>
                      <a:pt x="3343" y="1044"/>
                    </a:cubicBezTo>
                    <a:cubicBezTo>
                      <a:pt x="3196" y="1044"/>
                      <a:pt x="3015" y="1044"/>
                      <a:pt x="2868" y="1044"/>
                    </a:cubicBezTo>
                    <a:cubicBezTo>
                      <a:pt x="3134" y="704"/>
                      <a:pt x="3433" y="341"/>
                      <a:pt x="3700" y="0"/>
                    </a:cubicBezTo>
                    <a:cubicBezTo>
                      <a:pt x="4021" y="348"/>
                      <a:pt x="4342" y="696"/>
                      <a:pt x="4663" y="1044"/>
                    </a:cubicBezTo>
                    <a:cubicBezTo>
                      <a:pt x="4479" y="1044"/>
                      <a:pt x="4327" y="1044"/>
                      <a:pt x="4144" y="1044"/>
                    </a:cubicBezTo>
                    <a:cubicBezTo>
                      <a:pt x="4117" y="1860"/>
                      <a:pt x="3885" y="2421"/>
                      <a:pt x="3467" y="2812"/>
                    </a:cubicBezTo>
                    <a:cubicBezTo>
                      <a:pt x="2761" y="3472"/>
                      <a:pt x="1826" y="3554"/>
                      <a:pt x="1035" y="3005"/>
                    </a:cubicBezTo>
                    <a:close/>
                  </a:path>
                </a:pathLst>
              </a:custGeom>
              <a:solidFill>
                <a:srgbClr val="A8A31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Freeform 560"/>
              <p:cNvSpPr>
                <a:spLocks noEditPoints="1"/>
              </p:cNvSpPr>
              <p:nvPr/>
            </p:nvSpPr>
            <p:spPr bwMode="auto">
              <a:xfrm>
                <a:off x="2763" y="2211"/>
                <a:ext cx="982" cy="312"/>
              </a:xfrm>
              <a:custGeom>
                <a:avLst/>
                <a:gdLst>
                  <a:gd name="T0" fmla="*/ 0 w 5719"/>
                  <a:gd name="T1" fmla="*/ 0 h 1819"/>
                  <a:gd name="T2" fmla="*/ 0 w 5719"/>
                  <a:gd name="T3" fmla="*/ 0 h 1819"/>
                  <a:gd name="T4" fmla="*/ 0 w 5719"/>
                  <a:gd name="T5" fmla="*/ 0 h 1819"/>
                  <a:gd name="T6" fmla="*/ 0 w 5719"/>
                  <a:gd name="T7" fmla="*/ 0 h 1819"/>
                  <a:gd name="T8" fmla="*/ 0 w 5719"/>
                  <a:gd name="T9" fmla="*/ 0 h 1819"/>
                  <a:gd name="T10" fmla="*/ 0 w 5719"/>
                  <a:gd name="T11" fmla="*/ 0 h 1819"/>
                  <a:gd name="T12" fmla="*/ 0 w 5719"/>
                  <a:gd name="T13" fmla="*/ 0 h 1819"/>
                  <a:gd name="T14" fmla="*/ 0 w 5719"/>
                  <a:gd name="T15" fmla="*/ 0 h 1819"/>
                  <a:gd name="T16" fmla="*/ 0 w 5719"/>
                  <a:gd name="T17" fmla="*/ 0 h 1819"/>
                  <a:gd name="T18" fmla="*/ 0 w 5719"/>
                  <a:gd name="T19" fmla="*/ 0 h 1819"/>
                  <a:gd name="T20" fmla="*/ 0 w 5719"/>
                  <a:gd name="T21" fmla="*/ 0 h 1819"/>
                  <a:gd name="T22" fmla="*/ 0 w 5719"/>
                  <a:gd name="T23" fmla="*/ 0 h 1819"/>
                  <a:gd name="T24" fmla="*/ 0 w 5719"/>
                  <a:gd name="T25" fmla="*/ 0 h 1819"/>
                  <a:gd name="T26" fmla="*/ 0 w 5719"/>
                  <a:gd name="T27" fmla="*/ 0 h 1819"/>
                  <a:gd name="T28" fmla="*/ 0 w 5719"/>
                  <a:gd name="T29" fmla="*/ 0 h 1819"/>
                  <a:gd name="T30" fmla="*/ 0 w 5719"/>
                  <a:gd name="T31" fmla="*/ 0 h 1819"/>
                  <a:gd name="T32" fmla="*/ 0 w 5719"/>
                  <a:gd name="T33" fmla="*/ 0 h 1819"/>
                  <a:gd name="T34" fmla="*/ 0 w 5719"/>
                  <a:gd name="T35" fmla="*/ 0 h 1819"/>
                  <a:gd name="T36" fmla="*/ 0 w 5719"/>
                  <a:gd name="T37" fmla="*/ 0 h 1819"/>
                  <a:gd name="T38" fmla="*/ 0 w 5719"/>
                  <a:gd name="T39" fmla="*/ 0 h 1819"/>
                  <a:gd name="T40" fmla="*/ 0 w 5719"/>
                  <a:gd name="T41" fmla="*/ 0 h 1819"/>
                  <a:gd name="T42" fmla="*/ 0 w 5719"/>
                  <a:gd name="T43" fmla="*/ 0 h 1819"/>
                  <a:gd name="T44" fmla="*/ 0 w 5719"/>
                  <a:gd name="T45" fmla="*/ 0 h 1819"/>
                  <a:gd name="T46" fmla="*/ 0 w 5719"/>
                  <a:gd name="T47" fmla="*/ 0 h 1819"/>
                  <a:gd name="T48" fmla="*/ 0 w 5719"/>
                  <a:gd name="T49" fmla="*/ 0 h 1819"/>
                  <a:gd name="T50" fmla="*/ 0 w 5719"/>
                  <a:gd name="T51" fmla="*/ 0 h 1819"/>
                  <a:gd name="T52" fmla="*/ 0 w 5719"/>
                  <a:gd name="T53" fmla="*/ 0 h 1819"/>
                  <a:gd name="T54" fmla="*/ 0 w 5719"/>
                  <a:gd name="T55" fmla="*/ 0 h 1819"/>
                  <a:gd name="T56" fmla="*/ 0 w 5719"/>
                  <a:gd name="T57" fmla="*/ 0 h 1819"/>
                  <a:gd name="T58" fmla="*/ 0 w 5719"/>
                  <a:gd name="T59" fmla="*/ 0 h 1819"/>
                  <a:gd name="T60" fmla="*/ 0 w 5719"/>
                  <a:gd name="T61" fmla="*/ 0 h 1819"/>
                  <a:gd name="T62" fmla="*/ 0 w 5719"/>
                  <a:gd name="T63" fmla="*/ 0 h 1819"/>
                  <a:gd name="T64" fmla="*/ 0 w 5719"/>
                  <a:gd name="T65" fmla="*/ 0 h 1819"/>
                  <a:gd name="T66" fmla="*/ 0 w 5719"/>
                  <a:gd name="T67" fmla="*/ 0 h 1819"/>
                  <a:gd name="T68" fmla="*/ 0 w 5719"/>
                  <a:gd name="T69" fmla="*/ 0 h 1819"/>
                  <a:gd name="T70" fmla="*/ 0 w 5719"/>
                  <a:gd name="T71" fmla="*/ 0 h 1819"/>
                  <a:gd name="T72" fmla="*/ 0 w 5719"/>
                  <a:gd name="T73" fmla="*/ 0 h 1819"/>
                  <a:gd name="T74" fmla="*/ 0 w 5719"/>
                  <a:gd name="T75" fmla="*/ 0 h 1819"/>
                  <a:gd name="T76" fmla="*/ 0 w 5719"/>
                  <a:gd name="T77" fmla="*/ 0 h 1819"/>
                  <a:gd name="T78" fmla="*/ 0 w 5719"/>
                  <a:gd name="T79" fmla="*/ 0 h 1819"/>
                  <a:gd name="T80" fmla="*/ 0 w 5719"/>
                  <a:gd name="T81" fmla="*/ 0 h 1819"/>
                  <a:gd name="T82" fmla="*/ 0 w 5719"/>
                  <a:gd name="T83" fmla="*/ 0 h 1819"/>
                  <a:gd name="T84" fmla="*/ 0 w 5719"/>
                  <a:gd name="T85" fmla="*/ 0 h 1819"/>
                  <a:gd name="T86" fmla="*/ 0 w 5719"/>
                  <a:gd name="T87" fmla="*/ 0 h 1819"/>
                  <a:gd name="T88" fmla="*/ 0 w 5719"/>
                  <a:gd name="T89" fmla="*/ 0 h 1819"/>
                  <a:gd name="T90" fmla="*/ 0 w 5719"/>
                  <a:gd name="T91" fmla="*/ 0 h 1819"/>
                  <a:gd name="T92" fmla="*/ 0 w 5719"/>
                  <a:gd name="T93" fmla="*/ 0 h 1819"/>
                  <a:gd name="T94" fmla="*/ 0 w 5719"/>
                  <a:gd name="T95" fmla="*/ 0 h 1819"/>
                  <a:gd name="T96" fmla="*/ 0 w 5719"/>
                  <a:gd name="T97" fmla="*/ 0 h 1819"/>
                  <a:gd name="T98" fmla="*/ 0 w 5719"/>
                  <a:gd name="T99" fmla="*/ 0 h 1819"/>
                  <a:gd name="T100" fmla="*/ 0 w 5719"/>
                  <a:gd name="T101" fmla="*/ 0 h 1819"/>
                  <a:gd name="T102" fmla="*/ 0 w 5719"/>
                  <a:gd name="T103" fmla="*/ 0 h 1819"/>
                  <a:gd name="T104" fmla="*/ 0 w 5719"/>
                  <a:gd name="T105" fmla="*/ 0 h 1819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5719" h="1819">
                    <a:moveTo>
                      <a:pt x="679" y="432"/>
                    </a:moveTo>
                    <a:cubicBezTo>
                      <a:pt x="673" y="364"/>
                      <a:pt x="652" y="314"/>
                      <a:pt x="615" y="281"/>
                    </a:cubicBezTo>
                    <a:cubicBezTo>
                      <a:pt x="578" y="248"/>
                      <a:pt x="523" y="232"/>
                      <a:pt x="449" y="232"/>
                    </a:cubicBezTo>
                    <a:cubicBezTo>
                      <a:pt x="313" y="232"/>
                      <a:pt x="246" y="285"/>
                      <a:pt x="246" y="392"/>
                    </a:cubicBezTo>
                    <a:cubicBezTo>
                      <a:pt x="246" y="430"/>
                      <a:pt x="260" y="462"/>
                      <a:pt x="288" y="488"/>
                    </a:cubicBezTo>
                    <a:cubicBezTo>
                      <a:pt x="316" y="514"/>
                      <a:pt x="361" y="535"/>
                      <a:pt x="423" y="552"/>
                    </a:cubicBezTo>
                    <a:cubicBezTo>
                      <a:pt x="497" y="572"/>
                      <a:pt x="561" y="591"/>
                      <a:pt x="615" y="608"/>
                    </a:cubicBezTo>
                    <a:cubicBezTo>
                      <a:pt x="669" y="625"/>
                      <a:pt x="719" y="645"/>
                      <a:pt x="763" y="667"/>
                    </a:cubicBezTo>
                    <a:cubicBezTo>
                      <a:pt x="789" y="679"/>
                      <a:pt x="813" y="694"/>
                      <a:pt x="835" y="712"/>
                    </a:cubicBezTo>
                    <a:cubicBezTo>
                      <a:pt x="857" y="730"/>
                      <a:pt x="876" y="752"/>
                      <a:pt x="892" y="778"/>
                    </a:cubicBezTo>
                    <a:cubicBezTo>
                      <a:pt x="908" y="804"/>
                      <a:pt x="920" y="836"/>
                      <a:pt x="929" y="873"/>
                    </a:cubicBezTo>
                    <a:cubicBezTo>
                      <a:pt x="938" y="910"/>
                      <a:pt x="943" y="955"/>
                      <a:pt x="943" y="1008"/>
                    </a:cubicBezTo>
                    <a:cubicBezTo>
                      <a:pt x="943" y="1071"/>
                      <a:pt x="931" y="1127"/>
                      <a:pt x="908" y="1176"/>
                    </a:cubicBezTo>
                    <a:cubicBezTo>
                      <a:pt x="885" y="1225"/>
                      <a:pt x="854" y="1266"/>
                      <a:pt x="815" y="1300"/>
                    </a:cubicBezTo>
                    <a:cubicBezTo>
                      <a:pt x="776" y="1333"/>
                      <a:pt x="730" y="1359"/>
                      <a:pt x="677" y="1377"/>
                    </a:cubicBezTo>
                    <a:cubicBezTo>
                      <a:pt x="624" y="1395"/>
                      <a:pt x="568" y="1404"/>
                      <a:pt x="510" y="1404"/>
                    </a:cubicBezTo>
                    <a:cubicBezTo>
                      <a:pt x="343" y="1404"/>
                      <a:pt x="217" y="1367"/>
                      <a:pt x="133" y="1293"/>
                    </a:cubicBezTo>
                    <a:cubicBezTo>
                      <a:pt x="49" y="1219"/>
                      <a:pt x="5" y="1109"/>
                      <a:pt x="0" y="964"/>
                    </a:cubicBezTo>
                    <a:lnTo>
                      <a:pt x="232" y="964"/>
                    </a:lnTo>
                    <a:cubicBezTo>
                      <a:pt x="233" y="1031"/>
                      <a:pt x="257" y="1085"/>
                      <a:pt x="303" y="1123"/>
                    </a:cubicBezTo>
                    <a:cubicBezTo>
                      <a:pt x="350" y="1162"/>
                      <a:pt x="408" y="1182"/>
                      <a:pt x="479" y="1182"/>
                    </a:cubicBezTo>
                    <a:cubicBezTo>
                      <a:pt x="555" y="1182"/>
                      <a:pt x="612" y="1166"/>
                      <a:pt x="651" y="1134"/>
                    </a:cubicBezTo>
                    <a:cubicBezTo>
                      <a:pt x="690" y="1103"/>
                      <a:pt x="710" y="1060"/>
                      <a:pt x="710" y="1006"/>
                    </a:cubicBezTo>
                    <a:cubicBezTo>
                      <a:pt x="710" y="985"/>
                      <a:pt x="708" y="965"/>
                      <a:pt x="703" y="947"/>
                    </a:cubicBezTo>
                    <a:cubicBezTo>
                      <a:pt x="698" y="929"/>
                      <a:pt x="689" y="913"/>
                      <a:pt x="676" y="899"/>
                    </a:cubicBezTo>
                    <a:cubicBezTo>
                      <a:pt x="663" y="884"/>
                      <a:pt x="645" y="871"/>
                      <a:pt x="622" y="860"/>
                    </a:cubicBezTo>
                    <a:cubicBezTo>
                      <a:pt x="599" y="849"/>
                      <a:pt x="569" y="839"/>
                      <a:pt x="532" y="830"/>
                    </a:cubicBezTo>
                    <a:cubicBezTo>
                      <a:pt x="445" y="808"/>
                      <a:pt x="369" y="787"/>
                      <a:pt x="305" y="765"/>
                    </a:cubicBezTo>
                    <a:cubicBezTo>
                      <a:pt x="241" y="743"/>
                      <a:pt x="189" y="716"/>
                      <a:pt x="147" y="684"/>
                    </a:cubicBezTo>
                    <a:cubicBezTo>
                      <a:pt x="106" y="652"/>
                      <a:pt x="75" y="612"/>
                      <a:pt x="56" y="566"/>
                    </a:cubicBezTo>
                    <a:cubicBezTo>
                      <a:pt x="36" y="520"/>
                      <a:pt x="26" y="461"/>
                      <a:pt x="26" y="390"/>
                    </a:cubicBezTo>
                    <a:cubicBezTo>
                      <a:pt x="26" y="336"/>
                      <a:pt x="35" y="285"/>
                      <a:pt x="52" y="238"/>
                    </a:cubicBezTo>
                    <a:cubicBezTo>
                      <a:pt x="70" y="190"/>
                      <a:pt x="96" y="149"/>
                      <a:pt x="132" y="114"/>
                    </a:cubicBezTo>
                    <a:cubicBezTo>
                      <a:pt x="167" y="79"/>
                      <a:pt x="211" y="51"/>
                      <a:pt x="264" y="31"/>
                    </a:cubicBezTo>
                    <a:cubicBezTo>
                      <a:pt x="316" y="10"/>
                      <a:pt x="378" y="0"/>
                      <a:pt x="449" y="0"/>
                    </a:cubicBezTo>
                    <a:cubicBezTo>
                      <a:pt x="518" y="0"/>
                      <a:pt x="580" y="10"/>
                      <a:pt x="636" y="31"/>
                    </a:cubicBezTo>
                    <a:cubicBezTo>
                      <a:pt x="691" y="51"/>
                      <a:pt x="738" y="80"/>
                      <a:pt x="778" y="118"/>
                    </a:cubicBezTo>
                    <a:cubicBezTo>
                      <a:pt x="818" y="156"/>
                      <a:pt x="849" y="201"/>
                      <a:pt x="870" y="255"/>
                    </a:cubicBezTo>
                    <a:cubicBezTo>
                      <a:pt x="892" y="308"/>
                      <a:pt x="904" y="367"/>
                      <a:pt x="907" y="432"/>
                    </a:cubicBezTo>
                    <a:lnTo>
                      <a:pt x="679" y="432"/>
                    </a:lnTo>
                    <a:close/>
                    <a:moveTo>
                      <a:pt x="1538" y="1229"/>
                    </a:moveTo>
                    <a:cubicBezTo>
                      <a:pt x="1522" y="1273"/>
                      <a:pt x="1493" y="1307"/>
                      <a:pt x="1451" y="1331"/>
                    </a:cubicBezTo>
                    <a:cubicBezTo>
                      <a:pt x="1409" y="1356"/>
                      <a:pt x="1362" y="1368"/>
                      <a:pt x="1309" y="1368"/>
                    </a:cubicBezTo>
                    <a:cubicBezTo>
                      <a:pt x="1264" y="1368"/>
                      <a:pt x="1223" y="1360"/>
                      <a:pt x="1185" y="1343"/>
                    </a:cubicBezTo>
                    <a:cubicBezTo>
                      <a:pt x="1147" y="1327"/>
                      <a:pt x="1114" y="1303"/>
                      <a:pt x="1086" y="1272"/>
                    </a:cubicBezTo>
                    <a:cubicBezTo>
                      <a:pt x="1059" y="1241"/>
                      <a:pt x="1037" y="1204"/>
                      <a:pt x="1021" y="1161"/>
                    </a:cubicBezTo>
                    <a:cubicBezTo>
                      <a:pt x="1006" y="1118"/>
                      <a:pt x="998" y="1070"/>
                      <a:pt x="998" y="1016"/>
                    </a:cubicBezTo>
                    <a:lnTo>
                      <a:pt x="998" y="384"/>
                    </a:lnTo>
                    <a:lnTo>
                      <a:pt x="1223" y="384"/>
                    </a:lnTo>
                    <a:lnTo>
                      <a:pt x="1223" y="978"/>
                    </a:lnTo>
                    <a:cubicBezTo>
                      <a:pt x="1223" y="1099"/>
                      <a:pt x="1270" y="1160"/>
                      <a:pt x="1366" y="1160"/>
                    </a:cubicBezTo>
                    <a:cubicBezTo>
                      <a:pt x="1418" y="1160"/>
                      <a:pt x="1459" y="1143"/>
                      <a:pt x="1491" y="1109"/>
                    </a:cubicBezTo>
                    <a:cubicBezTo>
                      <a:pt x="1523" y="1074"/>
                      <a:pt x="1538" y="1031"/>
                      <a:pt x="1538" y="978"/>
                    </a:cubicBezTo>
                    <a:lnTo>
                      <a:pt x="1538" y="384"/>
                    </a:lnTo>
                    <a:lnTo>
                      <a:pt x="1763" y="384"/>
                    </a:lnTo>
                    <a:lnTo>
                      <a:pt x="1763" y="1384"/>
                    </a:lnTo>
                    <a:cubicBezTo>
                      <a:pt x="1763" y="1452"/>
                      <a:pt x="1753" y="1514"/>
                      <a:pt x="1733" y="1568"/>
                    </a:cubicBezTo>
                    <a:cubicBezTo>
                      <a:pt x="1712" y="1622"/>
                      <a:pt x="1685" y="1667"/>
                      <a:pt x="1650" y="1704"/>
                    </a:cubicBezTo>
                    <a:cubicBezTo>
                      <a:pt x="1615" y="1741"/>
                      <a:pt x="1573" y="1770"/>
                      <a:pt x="1525" y="1789"/>
                    </a:cubicBezTo>
                    <a:cubicBezTo>
                      <a:pt x="1478" y="1809"/>
                      <a:pt x="1427" y="1819"/>
                      <a:pt x="1373" y="1819"/>
                    </a:cubicBezTo>
                    <a:cubicBezTo>
                      <a:pt x="1247" y="1819"/>
                      <a:pt x="1154" y="1783"/>
                      <a:pt x="1091" y="1710"/>
                    </a:cubicBezTo>
                    <a:cubicBezTo>
                      <a:pt x="1029" y="1638"/>
                      <a:pt x="998" y="1538"/>
                      <a:pt x="998" y="1411"/>
                    </a:cubicBezTo>
                    <a:lnTo>
                      <a:pt x="1207" y="1411"/>
                    </a:lnTo>
                    <a:cubicBezTo>
                      <a:pt x="1207" y="1470"/>
                      <a:pt x="1222" y="1515"/>
                      <a:pt x="1251" y="1548"/>
                    </a:cubicBezTo>
                    <a:cubicBezTo>
                      <a:pt x="1280" y="1581"/>
                      <a:pt x="1324" y="1597"/>
                      <a:pt x="1383" y="1597"/>
                    </a:cubicBezTo>
                    <a:cubicBezTo>
                      <a:pt x="1404" y="1597"/>
                      <a:pt x="1423" y="1593"/>
                      <a:pt x="1442" y="1583"/>
                    </a:cubicBezTo>
                    <a:cubicBezTo>
                      <a:pt x="1460" y="1573"/>
                      <a:pt x="1477" y="1559"/>
                      <a:pt x="1491" y="1541"/>
                    </a:cubicBezTo>
                    <a:cubicBezTo>
                      <a:pt x="1505" y="1523"/>
                      <a:pt x="1517" y="1501"/>
                      <a:pt x="1525" y="1475"/>
                    </a:cubicBezTo>
                    <a:cubicBezTo>
                      <a:pt x="1534" y="1448"/>
                      <a:pt x="1538" y="1419"/>
                      <a:pt x="1538" y="1388"/>
                    </a:cubicBezTo>
                    <a:lnTo>
                      <a:pt x="1538" y="1229"/>
                    </a:lnTo>
                    <a:close/>
                    <a:moveTo>
                      <a:pt x="2849" y="1358"/>
                    </a:moveTo>
                    <a:lnTo>
                      <a:pt x="2849" y="768"/>
                    </a:lnTo>
                    <a:cubicBezTo>
                      <a:pt x="2849" y="709"/>
                      <a:pt x="2836" y="661"/>
                      <a:pt x="2812" y="624"/>
                    </a:cubicBezTo>
                    <a:cubicBezTo>
                      <a:pt x="2788" y="587"/>
                      <a:pt x="2756" y="568"/>
                      <a:pt x="2716" y="568"/>
                    </a:cubicBezTo>
                    <a:cubicBezTo>
                      <a:pt x="2674" y="568"/>
                      <a:pt x="2640" y="588"/>
                      <a:pt x="2613" y="628"/>
                    </a:cubicBezTo>
                    <a:cubicBezTo>
                      <a:pt x="2586" y="667"/>
                      <a:pt x="2572" y="717"/>
                      <a:pt x="2572" y="776"/>
                    </a:cubicBezTo>
                    <a:lnTo>
                      <a:pt x="2572" y="1358"/>
                    </a:lnTo>
                    <a:lnTo>
                      <a:pt x="2348" y="1358"/>
                    </a:lnTo>
                    <a:lnTo>
                      <a:pt x="2348" y="772"/>
                    </a:lnTo>
                    <a:cubicBezTo>
                      <a:pt x="2348" y="733"/>
                      <a:pt x="2346" y="700"/>
                      <a:pt x="2341" y="675"/>
                    </a:cubicBezTo>
                    <a:cubicBezTo>
                      <a:pt x="2336" y="650"/>
                      <a:pt x="2329" y="630"/>
                      <a:pt x="2318" y="616"/>
                    </a:cubicBezTo>
                    <a:cubicBezTo>
                      <a:pt x="2307" y="601"/>
                      <a:pt x="2293" y="591"/>
                      <a:pt x="2275" y="585"/>
                    </a:cubicBezTo>
                    <a:cubicBezTo>
                      <a:pt x="2258" y="579"/>
                      <a:pt x="2238" y="576"/>
                      <a:pt x="2213" y="576"/>
                    </a:cubicBezTo>
                    <a:cubicBezTo>
                      <a:pt x="2122" y="576"/>
                      <a:pt x="2077" y="640"/>
                      <a:pt x="2077" y="766"/>
                    </a:cubicBezTo>
                    <a:lnTo>
                      <a:pt x="2077" y="1358"/>
                    </a:lnTo>
                    <a:lnTo>
                      <a:pt x="1853" y="1358"/>
                    </a:lnTo>
                    <a:lnTo>
                      <a:pt x="1853" y="384"/>
                    </a:lnTo>
                    <a:lnTo>
                      <a:pt x="2063" y="384"/>
                    </a:lnTo>
                    <a:lnTo>
                      <a:pt x="2063" y="527"/>
                    </a:lnTo>
                    <a:cubicBezTo>
                      <a:pt x="2092" y="462"/>
                      <a:pt x="2126" y="418"/>
                      <a:pt x="2167" y="394"/>
                    </a:cubicBezTo>
                    <a:cubicBezTo>
                      <a:pt x="2207" y="370"/>
                      <a:pt x="2255" y="358"/>
                      <a:pt x="2312" y="358"/>
                    </a:cubicBezTo>
                    <a:cubicBezTo>
                      <a:pt x="2340" y="358"/>
                      <a:pt x="2366" y="361"/>
                      <a:pt x="2389" y="366"/>
                    </a:cubicBezTo>
                    <a:cubicBezTo>
                      <a:pt x="2411" y="372"/>
                      <a:pt x="2431" y="381"/>
                      <a:pt x="2449" y="393"/>
                    </a:cubicBezTo>
                    <a:cubicBezTo>
                      <a:pt x="2467" y="406"/>
                      <a:pt x="2484" y="422"/>
                      <a:pt x="2500" y="442"/>
                    </a:cubicBezTo>
                    <a:cubicBezTo>
                      <a:pt x="2516" y="461"/>
                      <a:pt x="2532" y="485"/>
                      <a:pt x="2548" y="513"/>
                    </a:cubicBezTo>
                    <a:cubicBezTo>
                      <a:pt x="2571" y="459"/>
                      <a:pt x="2602" y="419"/>
                      <a:pt x="2640" y="395"/>
                    </a:cubicBezTo>
                    <a:cubicBezTo>
                      <a:pt x="2678" y="371"/>
                      <a:pt x="2724" y="358"/>
                      <a:pt x="2778" y="358"/>
                    </a:cubicBezTo>
                    <a:cubicBezTo>
                      <a:pt x="2820" y="358"/>
                      <a:pt x="2859" y="367"/>
                      <a:pt x="2895" y="383"/>
                    </a:cubicBezTo>
                    <a:cubicBezTo>
                      <a:pt x="2931" y="400"/>
                      <a:pt x="2961" y="423"/>
                      <a:pt x="2987" y="452"/>
                    </a:cubicBezTo>
                    <a:cubicBezTo>
                      <a:pt x="3012" y="482"/>
                      <a:pt x="3032" y="517"/>
                      <a:pt x="3046" y="556"/>
                    </a:cubicBezTo>
                    <a:cubicBezTo>
                      <a:pt x="3061" y="596"/>
                      <a:pt x="3068" y="638"/>
                      <a:pt x="3068" y="683"/>
                    </a:cubicBezTo>
                    <a:lnTo>
                      <a:pt x="3068" y="1358"/>
                    </a:lnTo>
                    <a:lnTo>
                      <a:pt x="2849" y="1358"/>
                    </a:lnTo>
                    <a:close/>
                    <a:moveTo>
                      <a:pt x="3865" y="1358"/>
                    </a:moveTo>
                    <a:lnTo>
                      <a:pt x="3375" y="475"/>
                    </a:lnTo>
                    <a:lnTo>
                      <a:pt x="3375" y="1358"/>
                    </a:lnTo>
                    <a:lnTo>
                      <a:pt x="3152" y="1358"/>
                    </a:lnTo>
                    <a:lnTo>
                      <a:pt x="3152" y="44"/>
                    </a:lnTo>
                    <a:lnTo>
                      <a:pt x="3406" y="44"/>
                    </a:lnTo>
                    <a:lnTo>
                      <a:pt x="3862" y="889"/>
                    </a:lnTo>
                    <a:lnTo>
                      <a:pt x="3862" y="44"/>
                    </a:lnTo>
                    <a:lnTo>
                      <a:pt x="4086" y="44"/>
                    </a:lnTo>
                    <a:lnTo>
                      <a:pt x="4086" y="1358"/>
                    </a:lnTo>
                    <a:lnTo>
                      <a:pt x="3865" y="1358"/>
                    </a:lnTo>
                    <a:close/>
                    <a:moveTo>
                      <a:pt x="4728" y="776"/>
                    </a:moveTo>
                    <a:cubicBezTo>
                      <a:pt x="4727" y="740"/>
                      <a:pt x="4722" y="709"/>
                      <a:pt x="4712" y="682"/>
                    </a:cubicBezTo>
                    <a:cubicBezTo>
                      <a:pt x="4702" y="655"/>
                      <a:pt x="4689" y="633"/>
                      <a:pt x="4673" y="615"/>
                    </a:cubicBezTo>
                    <a:cubicBezTo>
                      <a:pt x="4657" y="597"/>
                      <a:pt x="4639" y="584"/>
                      <a:pt x="4618" y="575"/>
                    </a:cubicBezTo>
                    <a:cubicBezTo>
                      <a:pt x="4597" y="567"/>
                      <a:pt x="4576" y="562"/>
                      <a:pt x="4554" y="562"/>
                    </a:cubicBezTo>
                    <a:cubicBezTo>
                      <a:pt x="4509" y="562"/>
                      <a:pt x="4470" y="581"/>
                      <a:pt x="4437" y="619"/>
                    </a:cubicBezTo>
                    <a:cubicBezTo>
                      <a:pt x="4405" y="656"/>
                      <a:pt x="4386" y="709"/>
                      <a:pt x="4381" y="776"/>
                    </a:cubicBezTo>
                    <a:lnTo>
                      <a:pt x="4728" y="776"/>
                    </a:lnTo>
                    <a:close/>
                    <a:moveTo>
                      <a:pt x="4374" y="938"/>
                    </a:moveTo>
                    <a:cubicBezTo>
                      <a:pt x="4378" y="1012"/>
                      <a:pt x="4397" y="1071"/>
                      <a:pt x="4431" y="1115"/>
                    </a:cubicBezTo>
                    <a:cubicBezTo>
                      <a:pt x="4465" y="1158"/>
                      <a:pt x="4509" y="1180"/>
                      <a:pt x="4564" y="1180"/>
                    </a:cubicBezTo>
                    <a:cubicBezTo>
                      <a:pt x="4601" y="1180"/>
                      <a:pt x="4634" y="1170"/>
                      <a:pt x="4662" y="1151"/>
                    </a:cubicBezTo>
                    <a:cubicBezTo>
                      <a:pt x="4690" y="1132"/>
                      <a:pt x="4708" y="1105"/>
                      <a:pt x="4716" y="1071"/>
                    </a:cubicBezTo>
                    <a:lnTo>
                      <a:pt x="4948" y="1071"/>
                    </a:lnTo>
                    <a:cubicBezTo>
                      <a:pt x="4921" y="1171"/>
                      <a:pt x="4875" y="1248"/>
                      <a:pt x="4809" y="1303"/>
                    </a:cubicBezTo>
                    <a:cubicBezTo>
                      <a:pt x="4744" y="1357"/>
                      <a:pt x="4666" y="1384"/>
                      <a:pt x="4575" y="1384"/>
                    </a:cubicBezTo>
                    <a:cubicBezTo>
                      <a:pt x="4292" y="1384"/>
                      <a:pt x="4150" y="1207"/>
                      <a:pt x="4150" y="853"/>
                    </a:cubicBezTo>
                    <a:cubicBezTo>
                      <a:pt x="4150" y="778"/>
                      <a:pt x="4159" y="710"/>
                      <a:pt x="4178" y="649"/>
                    </a:cubicBezTo>
                    <a:cubicBezTo>
                      <a:pt x="4196" y="589"/>
                      <a:pt x="4223" y="537"/>
                      <a:pt x="4258" y="493"/>
                    </a:cubicBezTo>
                    <a:cubicBezTo>
                      <a:pt x="4293" y="449"/>
                      <a:pt x="4336" y="416"/>
                      <a:pt x="4387" y="393"/>
                    </a:cubicBezTo>
                    <a:cubicBezTo>
                      <a:pt x="4437" y="370"/>
                      <a:pt x="4495" y="358"/>
                      <a:pt x="4561" y="358"/>
                    </a:cubicBezTo>
                    <a:cubicBezTo>
                      <a:pt x="4692" y="358"/>
                      <a:pt x="4791" y="407"/>
                      <a:pt x="4859" y="503"/>
                    </a:cubicBezTo>
                    <a:cubicBezTo>
                      <a:pt x="4926" y="599"/>
                      <a:pt x="4960" y="744"/>
                      <a:pt x="4960" y="938"/>
                    </a:cubicBezTo>
                    <a:lnTo>
                      <a:pt x="4374" y="938"/>
                    </a:lnTo>
                    <a:close/>
                    <a:moveTo>
                      <a:pt x="5510" y="717"/>
                    </a:moveTo>
                    <a:lnTo>
                      <a:pt x="5719" y="717"/>
                    </a:lnTo>
                    <a:lnTo>
                      <a:pt x="5719" y="994"/>
                    </a:lnTo>
                    <a:cubicBezTo>
                      <a:pt x="5719" y="1045"/>
                      <a:pt x="5712" y="1094"/>
                      <a:pt x="5699" y="1141"/>
                    </a:cubicBezTo>
                    <a:cubicBezTo>
                      <a:pt x="5686" y="1188"/>
                      <a:pt x="5665" y="1230"/>
                      <a:pt x="5637" y="1266"/>
                    </a:cubicBezTo>
                    <a:cubicBezTo>
                      <a:pt x="5609" y="1302"/>
                      <a:pt x="5573" y="1331"/>
                      <a:pt x="5530" y="1352"/>
                    </a:cubicBezTo>
                    <a:cubicBezTo>
                      <a:pt x="5487" y="1373"/>
                      <a:pt x="5435" y="1384"/>
                      <a:pt x="5376" y="1384"/>
                    </a:cubicBezTo>
                    <a:cubicBezTo>
                      <a:pt x="5313" y="1384"/>
                      <a:pt x="5261" y="1373"/>
                      <a:pt x="5217" y="1352"/>
                    </a:cubicBezTo>
                    <a:cubicBezTo>
                      <a:pt x="5173" y="1331"/>
                      <a:pt x="5137" y="1303"/>
                      <a:pt x="5109" y="1267"/>
                    </a:cubicBezTo>
                    <a:cubicBezTo>
                      <a:pt x="5081" y="1231"/>
                      <a:pt x="5060" y="1190"/>
                      <a:pt x="5048" y="1142"/>
                    </a:cubicBezTo>
                    <a:cubicBezTo>
                      <a:pt x="5035" y="1095"/>
                      <a:pt x="5029" y="1045"/>
                      <a:pt x="5029" y="992"/>
                    </a:cubicBezTo>
                    <a:lnTo>
                      <a:pt x="5029" y="121"/>
                    </a:lnTo>
                    <a:lnTo>
                      <a:pt x="5250" y="121"/>
                    </a:lnTo>
                    <a:lnTo>
                      <a:pt x="5250" y="384"/>
                    </a:lnTo>
                    <a:lnTo>
                      <a:pt x="5719" y="384"/>
                    </a:lnTo>
                    <a:lnTo>
                      <a:pt x="5719" y="566"/>
                    </a:lnTo>
                    <a:lnTo>
                      <a:pt x="5250" y="566"/>
                    </a:lnTo>
                    <a:lnTo>
                      <a:pt x="5250" y="966"/>
                    </a:lnTo>
                    <a:cubicBezTo>
                      <a:pt x="5250" y="1028"/>
                      <a:pt x="5260" y="1076"/>
                      <a:pt x="5280" y="1110"/>
                    </a:cubicBezTo>
                    <a:cubicBezTo>
                      <a:pt x="5300" y="1143"/>
                      <a:pt x="5333" y="1160"/>
                      <a:pt x="5379" y="1160"/>
                    </a:cubicBezTo>
                    <a:cubicBezTo>
                      <a:pt x="5424" y="1160"/>
                      <a:pt x="5457" y="1144"/>
                      <a:pt x="5478" y="1111"/>
                    </a:cubicBezTo>
                    <a:cubicBezTo>
                      <a:pt x="5500" y="1078"/>
                      <a:pt x="5510" y="1031"/>
                      <a:pt x="5510" y="970"/>
                    </a:cubicBezTo>
                    <a:lnTo>
                      <a:pt x="5510" y="717"/>
                    </a:lnTo>
                    <a:close/>
                  </a:path>
                </a:pathLst>
              </a:custGeom>
              <a:solidFill>
                <a:srgbClr val="1415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3" name="Freeform 561"/>
              <p:cNvSpPr>
                <a:spLocks/>
              </p:cNvSpPr>
              <p:nvPr/>
            </p:nvSpPr>
            <p:spPr bwMode="auto">
              <a:xfrm>
                <a:off x="2032" y="2025"/>
                <a:ext cx="801" cy="611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1035" y="3006"/>
                    </a:moveTo>
                    <a:cubicBezTo>
                      <a:pt x="397" y="2564"/>
                      <a:pt x="0" y="1808"/>
                      <a:pt x="34" y="1056"/>
                    </a:cubicBezTo>
                    <a:cubicBezTo>
                      <a:pt x="301" y="1056"/>
                      <a:pt x="568" y="1056"/>
                      <a:pt x="834" y="1056"/>
                    </a:cubicBezTo>
                    <a:cubicBezTo>
                      <a:pt x="824" y="1565"/>
                      <a:pt x="1077" y="2076"/>
                      <a:pt x="1471" y="2335"/>
                    </a:cubicBezTo>
                    <a:cubicBezTo>
                      <a:pt x="1938" y="2642"/>
                      <a:pt x="2551" y="2520"/>
                      <a:pt x="2931" y="2131"/>
                    </a:cubicBezTo>
                    <a:cubicBezTo>
                      <a:pt x="3190" y="1867"/>
                      <a:pt x="3346" y="1502"/>
                      <a:pt x="3343" y="1045"/>
                    </a:cubicBezTo>
                    <a:cubicBezTo>
                      <a:pt x="3196" y="1045"/>
                      <a:pt x="3015" y="1045"/>
                      <a:pt x="2868" y="1045"/>
                    </a:cubicBezTo>
                    <a:cubicBezTo>
                      <a:pt x="3134" y="704"/>
                      <a:pt x="3434" y="341"/>
                      <a:pt x="3700" y="0"/>
                    </a:cubicBezTo>
                    <a:cubicBezTo>
                      <a:pt x="4021" y="349"/>
                      <a:pt x="4342" y="697"/>
                      <a:pt x="4663" y="1045"/>
                    </a:cubicBezTo>
                    <a:cubicBezTo>
                      <a:pt x="4479" y="1045"/>
                      <a:pt x="4328" y="1045"/>
                      <a:pt x="4144" y="1045"/>
                    </a:cubicBezTo>
                    <a:cubicBezTo>
                      <a:pt x="4117" y="1860"/>
                      <a:pt x="3885" y="2422"/>
                      <a:pt x="3467" y="2812"/>
                    </a:cubicBezTo>
                    <a:cubicBezTo>
                      <a:pt x="2761" y="3473"/>
                      <a:pt x="1826" y="3554"/>
                      <a:pt x="1035" y="3006"/>
                    </a:cubicBezTo>
                    <a:close/>
                  </a:path>
                </a:pathLst>
              </a:custGeom>
              <a:solidFill>
                <a:srgbClr val="FFF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4" name="Freeform 562"/>
              <p:cNvSpPr>
                <a:spLocks/>
              </p:cNvSpPr>
              <p:nvPr/>
            </p:nvSpPr>
            <p:spPr bwMode="auto">
              <a:xfrm>
                <a:off x="2188" y="1728"/>
                <a:ext cx="801" cy="610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3628" y="548"/>
                    </a:moveTo>
                    <a:cubicBezTo>
                      <a:pt x="4266" y="990"/>
                      <a:pt x="4663" y="1747"/>
                      <a:pt x="4629" y="2499"/>
                    </a:cubicBezTo>
                    <a:cubicBezTo>
                      <a:pt x="4362" y="2499"/>
                      <a:pt x="4095" y="2499"/>
                      <a:pt x="3828" y="2499"/>
                    </a:cubicBezTo>
                    <a:cubicBezTo>
                      <a:pt x="3838" y="1989"/>
                      <a:pt x="3586" y="1478"/>
                      <a:pt x="3191" y="1219"/>
                    </a:cubicBezTo>
                    <a:cubicBezTo>
                      <a:pt x="2725" y="913"/>
                      <a:pt x="2112" y="1035"/>
                      <a:pt x="1732" y="1423"/>
                    </a:cubicBezTo>
                    <a:cubicBezTo>
                      <a:pt x="1473" y="1687"/>
                      <a:pt x="1317" y="2053"/>
                      <a:pt x="1319" y="2509"/>
                    </a:cubicBezTo>
                    <a:cubicBezTo>
                      <a:pt x="1467" y="2509"/>
                      <a:pt x="1648" y="2509"/>
                      <a:pt x="1795" y="2509"/>
                    </a:cubicBezTo>
                    <a:cubicBezTo>
                      <a:pt x="1529" y="2850"/>
                      <a:pt x="1229" y="3213"/>
                      <a:pt x="963" y="3554"/>
                    </a:cubicBezTo>
                    <a:cubicBezTo>
                      <a:pt x="642" y="3206"/>
                      <a:pt x="321" y="2858"/>
                      <a:pt x="0" y="2509"/>
                    </a:cubicBezTo>
                    <a:cubicBezTo>
                      <a:pt x="184" y="2509"/>
                      <a:pt x="335" y="2509"/>
                      <a:pt x="519" y="2509"/>
                    </a:cubicBezTo>
                    <a:cubicBezTo>
                      <a:pt x="546" y="1694"/>
                      <a:pt x="778" y="1133"/>
                      <a:pt x="1195" y="742"/>
                    </a:cubicBezTo>
                    <a:cubicBezTo>
                      <a:pt x="1902" y="82"/>
                      <a:pt x="2836" y="0"/>
                      <a:pt x="3628" y="548"/>
                    </a:cubicBezTo>
                    <a:close/>
                  </a:path>
                </a:pathLst>
              </a:custGeom>
              <a:solidFill>
                <a:srgbClr val="0D26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Freeform 563"/>
              <p:cNvSpPr>
                <a:spLocks/>
              </p:cNvSpPr>
              <p:nvPr/>
            </p:nvSpPr>
            <p:spPr bwMode="auto">
              <a:xfrm>
                <a:off x="2195" y="1732"/>
                <a:ext cx="801" cy="613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3628" y="548"/>
                    </a:moveTo>
                    <a:cubicBezTo>
                      <a:pt x="4266" y="990"/>
                      <a:pt x="4663" y="1747"/>
                      <a:pt x="4629" y="2498"/>
                    </a:cubicBezTo>
                    <a:cubicBezTo>
                      <a:pt x="4362" y="2498"/>
                      <a:pt x="4095" y="2498"/>
                      <a:pt x="3829" y="2498"/>
                    </a:cubicBezTo>
                    <a:cubicBezTo>
                      <a:pt x="3839" y="1989"/>
                      <a:pt x="3586" y="1478"/>
                      <a:pt x="3192" y="1219"/>
                    </a:cubicBezTo>
                    <a:cubicBezTo>
                      <a:pt x="2725" y="912"/>
                      <a:pt x="2112" y="1034"/>
                      <a:pt x="1732" y="1423"/>
                    </a:cubicBezTo>
                    <a:cubicBezTo>
                      <a:pt x="1473" y="1687"/>
                      <a:pt x="1318" y="2052"/>
                      <a:pt x="1320" y="2509"/>
                    </a:cubicBezTo>
                    <a:cubicBezTo>
                      <a:pt x="1468" y="2509"/>
                      <a:pt x="1648" y="2509"/>
                      <a:pt x="1796" y="2509"/>
                    </a:cubicBezTo>
                    <a:cubicBezTo>
                      <a:pt x="1529" y="2850"/>
                      <a:pt x="1230" y="3213"/>
                      <a:pt x="963" y="3554"/>
                    </a:cubicBezTo>
                    <a:cubicBezTo>
                      <a:pt x="642" y="3206"/>
                      <a:pt x="321" y="2857"/>
                      <a:pt x="0" y="2509"/>
                    </a:cubicBezTo>
                    <a:cubicBezTo>
                      <a:pt x="184" y="2509"/>
                      <a:pt x="336" y="2509"/>
                      <a:pt x="519" y="2509"/>
                    </a:cubicBezTo>
                    <a:cubicBezTo>
                      <a:pt x="546" y="1694"/>
                      <a:pt x="779" y="1132"/>
                      <a:pt x="1196" y="742"/>
                    </a:cubicBezTo>
                    <a:cubicBezTo>
                      <a:pt x="1902" y="81"/>
                      <a:pt x="2837" y="0"/>
                      <a:pt x="3628" y="548"/>
                    </a:cubicBezTo>
                    <a:close/>
                  </a:path>
                </a:pathLst>
              </a:custGeom>
              <a:solidFill>
                <a:srgbClr val="153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cxnSp>
        <p:nvCxnSpPr>
          <p:cNvPr id="36" name="Straight Connector 35"/>
          <p:cNvCxnSpPr/>
          <p:nvPr/>
        </p:nvCxnSpPr>
        <p:spPr>
          <a:xfrm>
            <a:off x="7502525" y="0"/>
            <a:ext cx="0" cy="60928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>
            <a:spLocks noChangeArrowheads="1"/>
          </p:cNvSpPr>
          <p:nvPr/>
        </p:nvSpPr>
        <p:spPr bwMode="auto">
          <a:xfrm rot="5400000">
            <a:off x="5658644" y="2839244"/>
            <a:ext cx="4248150" cy="3381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GB" sz="1600" b="1" smtClean="0">
                <a:solidFill>
                  <a:srgbClr val="0070C0"/>
                </a:solidFill>
                <a:latin typeface="Trebuchet MS" pitchFamily="34" charset="0"/>
              </a:rPr>
              <a:t>Common borders. Common solutions.</a:t>
            </a:r>
            <a:endParaRPr lang="bg-BG" sz="1600" b="1" smtClean="0">
              <a:solidFill>
                <a:srgbClr val="0070C0"/>
              </a:solidFill>
              <a:latin typeface="Trebuchet MS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32040" y="26064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4042792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C1D2A-A6D5-49C6-BA14-1B4EBEB7D0BE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F8711-32FE-416D-8C53-526EF8D22B6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48925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795BED-550F-4C12-B4D3-17EB81119BF3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AC1EA-55B1-48B6-AC13-C4868D9C6CB3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262DA0-CE23-4D5B-A9AC-AAD9DE9B6143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0016F-F156-425E-BFF0-E0C8677785AC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556792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80928"/>
            <a:ext cx="4038600" cy="3345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80928"/>
            <a:ext cx="4038600" cy="3345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9229CF-89B9-4D6E-BF08-D65BB045C332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0829A9-105B-4BF0-A7AE-DEF48F689E1F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bg-BG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356991"/>
            <a:ext cx="4040188" cy="27691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2708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356991"/>
            <a:ext cx="4041775" cy="276917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7B814B-4ED3-46BF-B5A1-A24188F74D7A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2DFA97-4F52-44A0-A788-BA074BBB1922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C8A7DD-B651-44E4-8C52-C2242AC38A5C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77C09-248C-429A-81CD-D4778D91E8FC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AF8FDB-ADA5-428B-8428-807ED9AE201B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E65971-2285-4323-9270-CC3E543ACC75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3008313" cy="115212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12776"/>
            <a:ext cx="5111750" cy="47133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64904"/>
            <a:ext cx="3008313" cy="356125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30562-5A87-4863-9D55-801555DAE7D4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36283-E554-4EBD-B223-BFB798F9C6A1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85184"/>
            <a:ext cx="5486400" cy="50405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bg-BG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484784"/>
            <a:ext cx="5486400" cy="3528391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bg-BG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589240"/>
            <a:ext cx="5486400" cy="58296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C2F5A-E190-43A7-8235-97122FA3470D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D36A17-D961-49F6-8BDB-9F3D34EFF8AE}" type="slidenum">
              <a:rPr lang="bg-BG"/>
              <a:pPr>
                <a:defRPr/>
              </a:pPr>
              <a:t>‹#›</a:t>
            </a:fld>
            <a:endParaRPr lang="bg-BG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68313" y="1412875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bg-BG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781300"/>
            <a:ext cx="8229600" cy="3344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bg-BG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0591794E-12EF-422D-9B16-7619F01D6BB0}" type="datetimeFigureOut">
              <a:rPr lang="bg-BG"/>
              <a:pPr>
                <a:defRPr/>
              </a:pPr>
              <a:t>15.3.2014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Trebuchet MS" pitchFamily="34" charset="0"/>
                <a:cs typeface="+mn-cs"/>
              </a:defRPr>
            </a:lvl1pPr>
          </a:lstStyle>
          <a:p>
            <a:pPr>
              <a:defRPr/>
            </a:pPr>
            <a:fld id="{9EFBFA20-A3C2-4595-A855-DC0F8A31F64A}" type="slidenum">
              <a:rPr lang="bg-BG"/>
              <a:pPr>
                <a:defRPr/>
              </a:pPr>
              <a:t>‹#›</a:t>
            </a:fld>
            <a:endParaRPr lang="bg-BG"/>
          </a:p>
        </p:txBody>
      </p:sp>
      <p:grpSp>
        <p:nvGrpSpPr>
          <p:cNvPr id="1031" name="Group 6"/>
          <p:cNvGrpSpPr>
            <a:grpSpLocks noChangeAspect="1"/>
          </p:cNvGrpSpPr>
          <p:nvPr/>
        </p:nvGrpSpPr>
        <p:grpSpPr bwMode="auto">
          <a:xfrm>
            <a:off x="230188" y="184150"/>
            <a:ext cx="885825" cy="796925"/>
            <a:chOff x="2022" y="1389"/>
            <a:chExt cx="1715" cy="1542"/>
          </a:xfrm>
        </p:grpSpPr>
        <p:sp>
          <p:nvSpPr>
            <p:cNvPr id="1043" name="AutoShape 5"/>
            <p:cNvSpPr>
              <a:spLocks noChangeAspect="1" noChangeArrowheads="1" noTextEdit="1"/>
            </p:cNvSpPr>
            <p:nvPr/>
          </p:nvSpPr>
          <p:spPr bwMode="auto">
            <a:xfrm>
              <a:off x="2022" y="1389"/>
              <a:ext cx="1715" cy="15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44" name="Rectangle 7"/>
            <p:cNvSpPr>
              <a:spLocks noChangeArrowheads="1"/>
            </p:cNvSpPr>
            <p:nvPr/>
          </p:nvSpPr>
          <p:spPr bwMode="auto">
            <a:xfrm>
              <a:off x="2022" y="1386"/>
              <a:ext cx="68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bg-BG" altLang="en-US" sz="1100" smtClean="0">
                  <a:solidFill>
                    <a:srgbClr val="000000"/>
                  </a:solidFill>
                </a:rPr>
                <a:t> </a:t>
              </a:r>
              <a:endParaRPr lang="bg-BG" altLang="en-US" smtClean="0">
                <a:latin typeface="Arial" charset="0"/>
              </a:endParaRPr>
            </a:p>
          </p:txBody>
        </p:sp>
        <p:grpSp>
          <p:nvGrpSpPr>
            <p:cNvPr id="1045" name="Group 24"/>
            <p:cNvGrpSpPr>
              <a:grpSpLocks/>
            </p:cNvGrpSpPr>
            <p:nvPr/>
          </p:nvGrpSpPr>
          <p:grpSpPr bwMode="auto">
            <a:xfrm>
              <a:off x="2029" y="1396"/>
              <a:ext cx="1716" cy="1541"/>
              <a:chOff x="2029" y="1396"/>
              <a:chExt cx="1716" cy="1541"/>
            </a:xfrm>
          </p:grpSpPr>
          <p:sp>
            <p:nvSpPr>
              <p:cNvPr id="1046" name="Freeform 8"/>
              <p:cNvSpPr>
                <a:spLocks noEditPoints="1"/>
              </p:cNvSpPr>
              <p:nvPr/>
            </p:nvSpPr>
            <p:spPr bwMode="auto">
              <a:xfrm>
                <a:off x="2028" y="1395"/>
                <a:ext cx="1718" cy="1164"/>
              </a:xfrm>
              <a:custGeom>
                <a:avLst/>
                <a:gdLst>
                  <a:gd name="T0" fmla="*/ 0 w 10000"/>
                  <a:gd name="T1" fmla="*/ 0 h 6786"/>
                  <a:gd name="T2" fmla="*/ 0 w 10000"/>
                  <a:gd name="T3" fmla="*/ 0 h 6786"/>
                  <a:gd name="T4" fmla="*/ 0 w 10000"/>
                  <a:gd name="T5" fmla="*/ 0 h 6786"/>
                  <a:gd name="T6" fmla="*/ 0 w 10000"/>
                  <a:gd name="T7" fmla="*/ 0 h 6786"/>
                  <a:gd name="T8" fmla="*/ 0 w 10000"/>
                  <a:gd name="T9" fmla="*/ 0 h 6786"/>
                  <a:gd name="T10" fmla="*/ 0 w 10000"/>
                  <a:gd name="T11" fmla="*/ 0 h 6786"/>
                  <a:gd name="T12" fmla="*/ 0 w 10000"/>
                  <a:gd name="T13" fmla="*/ 0 h 6786"/>
                  <a:gd name="T14" fmla="*/ 0 w 10000"/>
                  <a:gd name="T15" fmla="*/ 0 h 6786"/>
                  <a:gd name="T16" fmla="*/ 0 w 10000"/>
                  <a:gd name="T17" fmla="*/ 0 h 6786"/>
                  <a:gd name="T18" fmla="*/ 0 w 10000"/>
                  <a:gd name="T19" fmla="*/ 0 h 678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0" t="0" r="r" b="b"/>
                <a:pathLst>
                  <a:path w="10000" h="6786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6786"/>
                    </a:lnTo>
                    <a:lnTo>
                      <a:pt x="0" y="6786"/>
                    </a:lnTo>
                    <a:lnTo>
                      <a:pt x="0" y="0"/>
                    </a:lnTo>
                    <a:close/>
                    <a:moveTo>
                      <a:pt x="179" y="179"/>
                    </a:moveTo>
                    <a:lnTo>
                      <a:pt x="9822" y="179"/>
                    </a:lnTo>
                    <a:lnTo>
                      <a:pt x="9822" y="6607"/>
                    </a:lnTo>
                    <a:lnTo>
                      <a:pt x="179" y="6607"/>
                    </a:lnTo>
                    <a:lnTo>
                      <a:pt x="179" y="179"/>
                    </a:lnTo>
                    <a:close/>
                  </a:path>
                </a:pathLst>
              </a:custGeom>
              <a:solidFill>
                <a:srgbClr val="FEFEF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7" name="Freeform 9"/>
              <p:cNvSpPr>
                <a:spLocks noEditPoints="1"/>
              </p:cNvSpPr>
              <p:nvPr/>
            </p:nvSpPr>
            <p:spPr bwMode="auto">
              <a:xfrm>
                <a:off x="2059" y="1426"/>
                <a:ext cx="1666" cy="1100"/>
              </a:xfrm>
              <a:custGeom>
                <a:avLst/>
                <a:gdLst>
                  <a:gd name="T0" fmla="*/ 0 w 9643"/>
                  <a:gd name="T1" fmla="*/ 0 h 6428"/>
                  <a:gd name="T2" fmla="*/ 0 w 9643"/>
                  <a:gd name="T3" fmla="*/ 0 h 6428"/>
                  <a:gd name="T4" fmla="*/ 0 w 9643"/>
                  <a:gd name="T5" fmla="*/ 0 h 6428"/>
                  <a:gd name="T6" fmla="*/ 0 w 9643"/>
                  <a:gd name="T7" fmla="*/ 0 h 6428"/>
                  <a:gd name="T8" fmla="*/ 0 w 9643"/>
                  <a:gd name="T9" fmla="*/ 0 h 6428"/>
                  <a:gd name="T10" fmla="*/ 0 w 9643"/>
                  <a:gd name="T11" fmla="*/ 0 h 6428"/>
                  <a:gd name="T12" fmla="*/ 0 w 9643"/>
                  <a:gd name="T13" fmla="*/ 0 h 6428"/>
                  <a:gd name="T14" fmla="*/ 0 w 9643"/>
                  <a:gd name="T15" fmla="*/ 0 h 6428"/>
                  <a:gd name="T16" fmla="*/ 0 w 9643"/>
                  <a:gd name="T17" fmla="*/ 0 h 6428"/>
                  <a:gd name="T18" fmla="*/ 0 w 9643"/>
                  <a:gd name="T19" fmla="*/ 0 h 6428"/>
                  <a:gd name="T20" fmla="*/ 0 w 9643"/>
                  <a:gd name="T21" fmla="*/ 0 h 6428"/>
                  <a:gd name="T22" fmla="*/ 0 w 9643"/>
                  <a:gd name="T23" fmla="*/ 0 h 6428"/>
                  <a:gd name="T24" fmla="*/ 0 w 9643"/>
                  <a:gd name="T25" fmla="*/ 0 h 6428"/>
                  <a:gd name="T26" fmla="*/ 0 w 9643"/>
                  <a:gd name="T27" fmla="*/ 0 h 6428"/>
                  <a:gd name="T28" fmla="*/ 0 w 9643"/>
                  <a:gd name="T29" fmla="*/ 0 h 6428"/>
                  <a:gd name="T30" fmla="*/ 0 w 9643"/>
                  <a:gd name="T31" fmla="*/ 0 h 6428"/>
                  <a:gd name="T32" fmla="*/ 0 w 9643"/>
                  <a:gd name="T33" fmla="*/ 0 h 6428"/>
                  <a:gd name="T34" fmla="*/ 0 w 9643"/>
                  <a:gd name="T35" fmla="*/ 0 h 6428"/>
                  <a:gd name="T36" fmla="*/ 0 w 9643"/>
                  <a:gd name="T37" fmla="*/ 0 h 6428"/>
                  <a:gd name="T38" fmla="*/ 0 w 9643"/>
                  <a:gd name="T39" fmla="*/ 0 h 6428"/>
                  <a:gd name="T40" fmla="*/ 0 w 9643"/>
                  <a:gd name="T41" fmla="*/ 0 h 6428"/>
                  <a:gd name="T42" fmla="*/ 0 w 9643"/>
                  <a:gd name="T43" fmla="*/ 0 h 6428"/>
                  <a:gd name="T44" fmla="*/ 0 w 9643"/>
                  <a:gd name="T45" fmla="*/ 0 h 6428"/>
                  <a:gd name="T46" fmla="*/ 0 w 9643"/>
                  <a:gd name="T47" fmla="*/ 0 h 6428"/>
                  <a:gd name="T48" fmla="*/ 0 w 9643"/>
                  <a:gd name="T49" fmla="*/ 0 h 6428"/>
                  <a:gd name="T50" fmla="*/ 0 w 9643"/>
                  <a:gd name="T51" fmla="*/ 0 h 6428"/>
                  <a:gd name="T52" fmla="*/ 0 w 9643"/>
                  <a:gd name="T53" fmla="*/ 0 h 6428"/>
                  <a:gd name="T54" fmla="*/ 0 w 9643"/>
                  <a:gd name="T55" fmla="*/ 0 h 6428"/>
                  <a:gd name="T56" fmla="*/ 0 w 9643"/>
                  <a:gd name="T57" fmla="*/ 0 h 6428"/>
                  <a:gd name="T58" fmla="*/ 0 w 9643"/>
                  <a:gd name="T59" fmla="*/ 0 h 6428"/>
                  <a:gd name="T60" fmla="*/ 0 w 9643"/>
                  <a:gd name="T61" fmla="*/ 0 h 6428"/>
                  <a:gd name="T62" fmla="*/ 0 w 9643"/>
                  <a:gd name="T63" fmla="*/ 0 h 6428"/>
                  <a:gd name="T64" fmla="*/ 0 w 9643"/>
                  <a:gd name="T65" fmla="*/ 0 h 6428"/>
                  <a:gd name="T66" fmla="*/ 0 w 9643"/>
                  <a:gd name="T67" fmla="*/ 0 h 6428"/>
                  <a:gd name="T68" fmla="*/ 0 w 9643"/>
                  <a:gd name="T69" fmla="*/ 0 h 6428"/>
                  <a:gd name="T70" fmla="*/ 0 w 9643"/>
                  <a:gd name="T71" fmla="*/ 0 h 6428"/>
                  <a:gd name="T72" fmla="*/ 0 w 9643"/>
                  <a:gd name="T73" fmla="*/ 0 h 6428"/>
                  <a:gd name="T74" fmla="*/ 0 w 9643"/>
                  <a:gd name="T75" fmla="*/ 0 h 6428"/>
                  <a:gd name="T76" fmla="*/ 0 w 9643"/>
                  <a:gd name="T77" fmla="*/ 0 h 6428"/>
                  <a:gd name="T78" fmla="*/ 0 w 9643"/>
                  <a:gd name="T79" fmla="*/ 0 h 6428"/>
                  <a:gd name="T80" fmla="*/ 0 w 9643"/>
                  <a:gd name="T81" fmla="*/ 0 h 6428"/>
                  <a:gd name="T82" fmla="*/ 0 w 9643"/>
                  <a:gd name="T83" fmla="*/ 0 h 6428"/>
                  <a:gd name="T84" fmla="*/ 0 w 9643"/>
                  <a:gd name="T85" fmla="*/ 0 h 6428"/>
                  <a:gd name="T86" fmla="*/ 0 w 9643"/>
                  <a:gd name="T87" fmla="*/ 0 h 6428"/>
                  <a:gd name="T88" fmla="*/ 0 w 9643"/>
                  <a:gd name="T89" fmla="*/ 0 h 6428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</a:gdLst>
                <a:ahLst/>
                <a:cxnLst>
                  <a:cxn ang="T90">
                    <a:pos x="T0" y="T1"/>
                  </a:cxn>
                  <a:cxn ang="T91">
                    <a:pos x="T2" y="T3"/>
                  </a:cxn>
                  <a:cxn ang="T92">
                    <a:pos x="T4" y="T5"/>
                  </a:cxn>
                  <a:cxn ang="T93">
                    <a:pos x="T6" y="T7"/>
                  </a:cxn>
                  <a:cxn ang="T94">
                    <a:pos x="T8" y="T9"/>
                  </a:cxn>
                  <a:cxn ang="T95">
                    <a:pos x="T10" y="T11"/>
                  </a:cxn>
                  <a:cxn ang="T96">
                    <a:pos x="T12" y="T13"/>
                  </a:cxn>
                  <a:cxn ang="T97">
                    <a:pos x="T14" y="T15"/>
                  </a:cxn>
                  <a:cxn ang="T98">
                    <a:pos x="T16" y="T17"/>
                  </a:cxn>
                  <a:cxn ang="T99">
                    <a:pos x="T18" y="T19"/>
                  </a:cxn>
                  <a:cxn ang="T100">
                    <a:pos x="T20" y="T21"/>
                  </a:cxn>
                  <a:cxn ang="T101">
                    <a:pos x="T22" y="T23"/>
                  </a:cxn>
                  <a:cxn ang="T102">
                    <a:pos x="T24" y="T25"/>
                  </a:cxn>
                  <a:cxn ang="T103">
                    <a:pos x="T26" y="T27"/>
                  </a:cxn>
                  <a:cxn ang="T104">
                    <a:pos x="T28" y="T29"/>
                  </a:cxn>
                  <a:cxn ang="T105">
                    <a:pos x="T30" y="T31"/>
                  </a:cxn>
                  <a:cxn ang="T106">
                    <a:pos x="T32" y="T33"/>
                  </a:cxn>
                  <a:cxn ang="T107">
                    <a:pos x="T34" y="T35"/>
                  </a:cxn>
                  <a:cxn ang="T108">
                    <a:pos x="T36" y="T37"/>
                  </a:cxn>
                  <a:cxn ang="T109">
                    <a:pos x="T38" y="T39"/>
                  </a:cxn>
                  <a:cxn ang="T110">
                    <a:pos x="T40" y="T41"/>
                  </a:cxn>
                  <a:cxn ang="T111">
                    <a:pos x="T42" y="T43"/>
                  </a:cxn>
                  <a:cxn ang="T112">
                    <a:pos x="T44" y="T45"/>
                  </a:cxn>
                  <a:cxn ang="T113">
                    <a:pos x="T46" y="T47"/>
                  </a:cxn>
                  <a:cxn ang="T114">
                    <a:pos x="T48" y="T49"/>
                  </a:cxn>
                  <a:cxn ang="T115">
                    <a:pos x="T50" y="T51"/>
                  </a:cxn>
                  <a:cxn ang="T116">
                    <a:pos x="T52" y="T53"/>
                  </a:cxn>
                  <a:cxn ang="T117">
                    <a:pos x="T54" y="T55"/>
                  </a:cxn>
                  <a:cxn ang="T118">
                    <a:pos x="T56" y="T57"/>
                  </a:cxn>
                  <a:cxn ang="T119">
                    <a:pos x="T58" y="T59"/>
                  </a:cxn>
                  <a:cxn ang="T120">
                    <a:pos x="T60" y="T61"/>
                  </a:cxn>
                  <a:cxn ang="T121">
                    <a:pos x="T62" y="T63"/>
                  </a:cxn>
                  <a:cxn ang="T122">
                    <a:pos x="T64" y="T65"/>
                  </a:cxn>
                  <a:cxn ang="T123">
                    <a:pos x="T66" y="T67"/>
                  </a:cxn>
                  <a:cxn ang="T124">
                    <a:pos x="T68" y="T69"/>
                  </a:cxn>
                  <a:cxn ang="T125">
                    <a:pos x="T70" y="T71"/>
                  </a:cxn>
                  <a:cxn ang="T126">
                    <a:pos x="T72" y="T73"/>
                  </a:cxn>
                  <a:cxn ang="T127">
                    <a:pos x="T74" y="T75"/>
                  </a:cxn>
                  <a:cxn ang="T128">
                    <a:pos x="T76" y="T77"/>
                  </a:cxn>
                  <a:cxn ang="T129">
                    <a:pos x="T78" y="T79"/>
                  </a:cxn>
                  <a:cxn ang="T130">
                    <a:pos x="T80" y="T81"/>
                  </a:cxn>
                  <a:cxn ang="T131">
                    <a:pos x="T82" y="T83"/>
                  </a:cxn>
                  <a:cxn ang="T132">
                    <a:pos x="T84" y="T85"/>
                  </a:cxn>
                  <a:cxn ang="T133">
                    <a:pos x="T86" y="T87"/>
                  </a:cxn>
                  <a:cxn ang="T134">
                    <a:pos x="T88" y="T89"/>
                  </a:cxn>
                </a:cxnLst>
                <a:rect l="0" t="0" r="r" b="b"/>
                <a:pathLst>
                  <a:path w="9643" h="6428">
                    <a:moveTo>
                      <a:pt x="0" y="0"/>
                    </a:moveTo>
                    <a:lnTo>
                      <a:pt x="9643" y="0"/>
                    </a:lnTo>
                    <a:lnTo>
                      <a:pt x="9643" y="6428"/>
                    </a:lnTo>
                    <a:lnTo>
                      <a:pt x="0" y="6428"/>
                    </a:lnTo>
                    <a:lnTo>
                      <a:pt x="0" y="0"/>
                    </a:lnTo>
                    <a:close/>
                    <a:moveTo>
                      <a:pt x="3750" y="1001"/>
                    </a:moveTo>
                    <a:lnTo>
                      <a:pt x="3829" y="1248"/>
                    </a:lnTo>
                    <a:lnTo>
                      <a:pt x="4089" y="1248"/>
                    </a:lnTo>
                    <a:lnTo>
                      <a:pt x="3879" y="1400"/>
                    </a:lnTo>
                    <a:lnTo>
                      <a:pt x="3960" y="1647"/>
                    </a:lnTo>
                    <a:lnTo>
                      <a:pt x="3750" y="1494"/>
                    </a:lnTo>
                    <a:lnTo>
                      <a:pt x="3540" y="1647"/>
                    </a:lnTo>
                    <a:lnTo>
                      <a:pt x="3621" y="1400"/>
                    </a:lnTo>
                    <a:lnTo>
                      <a:pt x="3410" y="1248"/>
                    </a:lnTo>
                    <a:lnTo>
                      <a:pt x="3670" y="1248"/>
                    </a:lnTo>
                    <a:lnTo>
                      <a:pt x="3750" y="1001"/>
                    </a:lnTo>
                    <a:close/>
                    <a:moveTo>
                      <a:pt x="4821" y="714"/>
                    </a:moveTo>
                    <a:lnTo>
                      <a:pt x="4901" y="961"/>
                    </a:lnTo>
                    <a:lnTo>
                      <a:pt x="5161" y="961"/>
                    </a:lnTo>
                    <a:lnTo>
                      <a:pt x="4950" y="1113"/>
                    </a:lnTo>
                    <a:lnTo>
                      <a:pt x="5031" y="1360"/>
                    </a:lnTo>
                    <a:lnTo>
                      <a:pt x="4821" y="1207"/>
                    </a:lnTo>
                    <a:lnTo>
                      <a:pt x="4611" y="1360"/>
                    </a:lnTo>
                    <a:lnTo>
                      <a:pt x="4692" y="1113"/>
                    </a:lnTo>
                    <a:lnTo>
                      <a:pt x="4481" y="961"/>
                    </a:lnTo>
                    <a:lnTo>
                      <a:pt x="4741" y="961"/>
                    </a:lnTo>
                    <a:lnTo>
                      <a:pt x="4821" y="714"/>
                    </a:lnTo>
                    <a:close/>
                    <a:moveTo>
                      <a:pt x="5893" y="1001"/>
                    </a:moveTo>
                    <a:lnTo>
                      <a:pt x="5972" y="1248"/>
                    </a:lnTo>
                    <a:lnTo>
                      <a:pt x="6232" y="1248"/>
                    </a:lnTo>
                    <a:lnTo>
                      <a:pt x="6022" y="1400"/>
                    </a:lnTo>
                    <a:lnTo>
                      <a:pt x="6102" y="1647"/>
                    </a:lnTo>
                    <a:lnTo>
                      <a:pt x="5893" y="1494"/>
                    </a:lnTo>
                    <a:lnTo>
                      <a:pt x="5683" y="1647"/>
                    </a:lnTo>
                    <a:lnTo>
                      <a:pt x="5763" y="1400"/>
                    </a:lnTo>
                    <a:lnTo>
                      <a:pt x="5553" y="1248"/>
                    </a:lnTo>
                    <a:lnTo>
                      <a:pt x="5813" y="1248"/>
                    </a:lnTo>
                    <a:lnTo>
                      <a:pt x="5893" y="1001"/>
                    </a:lnTo>
                    <a:close/>
                    <a:moveTo>
                      <a:pt x="6677" y="1785"/>
                    </a:moveTo>
                    <a:lnTo>
                      <a:pt x="6757" y="2033"/>
                    </a:lnTo>
                    <a:lnTo>
                      <a:pt x="7017" y="2032"/>
                    </a:lnTo>
                    <a:lnTo>
                      <a:pt x="6806" y="2185"/>
                    </a:lnTo>
                    <a:lnTo>
                      <a:pt x="6887" y="2431"/>
                    </a:lnTo>
                    <a:lnTo>
                      <a:pt x="6677" y="2278"/>
                    </a:lnTo>
                    <a:lnTo>
                      <a:pt x="6467" y="2431"/>
                    </a:lnTo>
                    <a:lnTo>
                      <a:pt x="6548" y="2185"/>
                    </a:lnTo>
                    <a:lnTo>
                      <a:pt x="6338" y="2032"/>
                    </a:lnTo>
                    <a:lnTo>
                      <a:pt x="6597" y="2033"/>
                    </a:lnTo>
                    <a:lnTo>
                      <a:pt x="6677" y="1785"/>
                    </a:lnTo>
                    <a:close/>
                    <a:moveTo>
                      <a:pt x="6964" y="2857"/>
                    </a:moveTo>
                    <a:lnTo>
                      <a:pt x="7044" y="3104"/>
                    </a:lnTo>
                    <a:lnTo>
                      <a:pt x="7304" y="3104"/>
                    </a:lnTo>
                    <a:lnTo>
                      <a:pt x="7093" y="3256"/>
                    </a:lnTo>
                    <a:lnTo>
                      <a:pt x="7174" y="3503"/>
                    </a:lnTo>
                    <a:lnTo>
                      <a:pt x="6964" y="3350"/>
                    </a:lnTo>
                    <a:lnTo>
                      <a:pt x="6754" y="3503"/>
                    </a:lnTo>
                    <a:lnTo>
                      <a:pt x="6835" y="3256"/>
                    </a:lnTo>
                    <a:lnTo>
                      <a:pt x="6624" y="3104"/>
                    </a:lnTo>
                    <a:lnTo>
                      <a:pt x="6884" y="3104"/>
                    </a:lnTo>
                    <a:lnTo>
                      <a:pt x="6964" y="2857"/>
                    </a:lnTo>
                    <a:close/>
                    <a:moveTo>
                      <a:pt x="6677" y="3928"/>
                    </a:moveTo>
                    <a:lnTo>
                      <a:pt x="6757" y="4176"/>
                    </a:lnTo>
                    <a:lnTo>
                      <a:pt x="7017" y="4175"/>
                    </a:lnTo>
                    <a:lnTo>
                      <a:pt x="6806" y="4327"/>
                    </a:lnTo>
                    <a:lnTo>
                      <a:pt x="6887" y="4574"/>
                    </a:lnTo>
                    <a:lnTo>
                      <a:pt x="6677" y="4421"/>
                    </a:lnTo>
                    <a:lnTo>
                      <a:pt x="6467" y="4574"/>
                    </a:lnTo>
                    <a:lnTo>
                      <a:pt x="6548" y="4327"/>
                    </a:lnTo>
                    <a:lnTo>
                      <a:pt x="6338" y="4175"/>
                    </a:lnTo>
                    <a:lnTo>
                      <a:pt x="6597" y="4176"/>
                    </a:lnTo>
                    <a:lnTo>
                      <a:pt x="6677" y="3928"/>
                    </a:lnTo>
                    <a:close/>
                    <a:moveTo>
                      <a:pt x="5893" y="4713"/>
                    </a:moveTo>
                    <a:lnTo>
                      <a:pt x="5972" y="4960"/>
                    </a:lnTo>
                    <a:lnTo>
                      <a:pt x="6232" y="4960"/>
                    </a:lnTo>
                    <a:lnTo>
                      <a:pt x="6022" y="5112"/>
                    </a:lnTo>
                    <a:lnTo>
                      <a:pt x="6102" y="5359"/>
                    </a:lnTo>
                    <a:lnTo>
                      <a:pt x="5893" y="5206"/>
                    </a:lnTo>
                    <a:lnTo>
                      <a:pt x="5683" y="5359"/>
                    </a:lnTo>
                    <a:lnTo>
                      <a:pt x="5763" y="5112"/>
                    </a:lnTo>
                    <a:lnTo>
                      <a:pt x="5553" y="4960"/>
                    </a:lnTo>
                    <a:lnTo>
                      <a:pt x="5813" y="4960"/>
                    </a:lnTo>
                    <a:lnTo>
                      <a:pt x="5893" y="4713"/>
                    </a:lnTo>
                    <a:close/>
                    <a:moveTo>
                      <a:pt x="4821" y="5000"/>
                    </a:moveTo>
                    <a:lnTo>
                      <a:pt x="4901" y="5247"/>
                    </a:lnTo>
                    <a:lnTo>
                      <a:pt x="5161" y="5246"/>
                    </a:lnTo>
                    <a:lnTo>
                      <a:pt x="4950" y="5399"/>
                    </a:lnTo>
                    <a:lnTo>
                      <a:pt x="5031" y="5646"/>
                    </a:lnTo>
                    <a:lnTo>
                      <a:pt x="4821" y="5493"/>
                    </a:lnTo>
                    <a:lnTo>
                      <a:pt x="4611" y="5646"/>
                    </a:lnTo>
                    <a:lnTo>
                      <a:pt x="4692" y="5399"/>
                    </a:lnTo>
                    <a:lnTo>
                      <a:pt x="4481" y="5246"/>
                    </a:lnTo>
                    <a:lnTo>
                      <a:pt x="4741" y="5247"/>
                    </a:lnTo>
                    <a:lnTo>
                      <a:pt x="4821" y="5000"/>
                    </a:lnTo>
                    <a:close/>
                    <a:moveTo>
                      <a:pt x="3750" y="4713"/>
                    </a:moveTo>
                    <a:lnTo>
                      <a:pt x="3830" y="4960"/>
                    </a:lnTo>
                    <a:lnTo>
                      <a:pt x="4089" y="4960"/>
                    </a:lnTo>
                    <a:lnTo>
                      <a:pt x="3879" y="5112"/>
                    </a:lnTo>
                    <a:lnTo>
                      <a:pt x="3960" y="5359"/>
                    </a:lnTo>
                    <a:lnTo>
                      <a:pt x="3750" y="5206"/>
                    </a:lnTo>
                    <a:lnTo>
                      <a:pt x="3540" y="5359"/>
                    </a:lnTo>
                    <a:lnTo>
                      <a:pt x="3621" y="5112"/>
                    </a:lnTo>
                    <a:lnTo>
                      <a:pt x="3410" y="4960"/>
                    </a:lnTo>
                    <a:lnTo>
                      <a:pt x="3670" y="4960"/>
                    </a:lnTo>
                    <a:lnTo>
                      <a:pt x="3750" y="4713"/>
                    </a:lnTo>
                    <a:close/>
                    <a:moveTo>
                      <a:pt x="2965" y="3928"/>
                    </a:moveTo>
                    <a:lnTo>
                      <a:pt x="3045" y="4176"/>
                    </a:lnTo>
                    <a:lnTo>
                      <a:pt x="3305" y="4175"/>
                    </a:lnTo>
                    <a:lnTo>
                      <a:pt x="3094" y="4327"/>
                    </a:lnTo>
                    <a:lnTo>
                      <a:pt x="3175" y="4574"/>
                    </a:lnTo>
                    <a:lnTo>
                      <a:pt x="2965" y="4421"/>
                    </a:lnTo>
                    <a:lnTo>
                      <a:pt x="2755" y="4574"/>
                    </a:lnTo>
                    <a:lnTo>
                      <a:pt x="2836" y="4327"/>
                    </a:lnTo>
                    <a:lnTo>
                      <a:pt x="2625" y="4175"/>
                    </a:lnTo>
                    <a:lnTo>
                      <a:pt x="2885" y="4176"/>
                    </a:lnTo>
                    <a:lnTo>
                      <a:pt x="2965" y="3928"/>
                    </a:lnTo>
                    <a:close/>
                    <a:moveTo>
                      <a:pt x="2678" y="2857"/>
                    </a:moveTo>
                    <a:lnTo>
                      <a:pt x="2758" y="3104"/>
                    </a:lnTo>
                    <a:lnTo>
                      <a:pt x="3018" y="3104"/>
                    </a:lnTo>
                    <a:lnTo>
                      <a:pt x="2807" y="3256"/>
                    </a:lnTo>
                    <a:lnTo>
                      <a:pt x="2888" y="3503"/>
                    </a:lnTo>
                    <a:lnTo>
                      <a:pt x="2678" y="3350"/>
                    </a:lnTo>
                    <a:lnTo>
                      <a:pt x="2468" y="3503"/>
                    </a:lnTo>
                    <a:lnTo>
                      <a:pt x="2549" y="3256"/>
                    </a:lnTo>
                    <a:lnTo>
                      <a:pt x="2339" y="3104"/>
                    </a:lnTo>
                    <a:lnTo>
                      <a:pt x="2598" y="3104"/>
                    </a:lnTo>
                    <a:lnTo>
                      <a:pt x="2678" y="2857"/>
                    </a:lnTo>
                    <a:close/>
                    <a:moveTo>
                      <a:pt x="2965" y="1785"/>
                    </a:moveTo>
                    <a:lnTo>
                      <a:pt x="3045" y="2033"/>
                    </a:lnTo>
                    <a:lnTo>
                      <a:pt x="3305" y="2032"/>
                    </a:lnTo>
                    <a:lnTo>
                      <a:pt x="3094" y="2185"/>
                    </a:lnTo>
                    <a:lnTo>
                      <a:pt x="3175" y="2431"/>
                    </a:lnTo>
                    <a:lnTo>
                      <a:pt x="2965" y="2278"/>
                    </a:lnTo>
                    <a:lnTo>
                      <a:pt x="2755" y="2431"/>
                    </a:lnTo>
                    <a:lnTo>
                      <a:pt x="2836" y="2185"/>
                    </a:lnTo>
                    <a:lnTo>
                      <a:pt x="2625" y="2032"/>
                    </a:lnTo>
                    <a:lnTo>
                      <a:pt x="2885" y="2033"/>
                    </a:lnTo>
                    <a:lnTo>
                      <a:pt x="2965" y="1785"/>
                    </a:lnTo>
                    <a:close/>
                  </a:path>
                </a:pathLst>
              </a:custGeom>
              <a:solidFill>
                <a:srgbClr val="19149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8" name="Freeform 10"/>
              <p:cNvSpPr>
                <a:spLocks/>
              </p:cNvSpPr>
              <p:nvPr/>
            </p:nvSpPr>
            <p:spPr bwMode="auto">
              <a:xfrm>
                <a:off x="2646" y="1598"/>
                <a:ext cx="114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9" name="Freeform 11"/>
              <p:cNvSpPr>
                <a:spLocks/>
              </p:cNvSpPr>
              <p:nvPr/>
            </p:nvSpPr>
            <p:spPr bwMode="auto">
              <a:xfrm>
                <a:off x="2827" y="1549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80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0" name="Freeform 12"/>
              <p:cNvSpPr>
                <a:spLocks/>
              </p:cNvSpPr>
              <p:nvPr/>
            </p:nvSpPr>
            <p:spPr bwMode="auto">
              <a:xfrm>
                <a:off x="3012" y="1598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49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1" name="Freeform 13"/>
              <p:cNvSpPr>
                <a:spLocks/>
              </p:cNvSpPr>
              <p:nvPr/>
            </p:nvSpPr>
            <p:spPr bwMode="auto">
              <a:xfrm>
                <a:off x="3147" y="1730"/>
                <a:ext cx="117" cy="114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39" y="0"/>
                    </a:moveTo>
                    <a:lnTo>
                      <a:pt x="419" y="248"/>
                    </a:lnTo>
                    <a:lnTo>
                      <a:pt x="679" y="247"/>
                    </a:lnTo>
                    <a:lnTo>
                      <a:pt x="468" y="400"/>
                    </a:lnTo>
                    <a:lnTo>
                      <a:pt x="549" y="646"/>
                    </a:lnTo>
                    <a:lnTo>
                      <a:pt x="339" y="493"/>
                    </a:lnTo>
                    <a:lnTo>
                      <a:pt x="129" y="646"/>
                    </a:lnTo>
                    <a:lnTo>
                      <a:pt x="210" y="400"/>
                    </a:lnTo>
                    <a:lnTo>
                      <a:pt x="0" y="247"/>
                    </a:lnTo>
                    <a:lnTo>
                      <a:pt x="259" y="248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2" name="Freeform 14"/>
              <p:cNvSpPr>
                <a:spLocks/>
              </p:cNvSpPr>
              <p:nvPr/>
            </p:nvSpPr>
            <p:spPr bwMode="auto">
              <a:xfrm>
                <a:off x="3196" y="1914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80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3" name="Freeform 15"/>
              <p:cNvSpPr>
                <a:spLocks/>
              </p:cNvSpPr>
              <p:nvPr/>
            </p:nvSpPr>
            <p:spPr bwMode="auto">
              <a:xfrm>
                <a:off x="3147" y="2099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39" y="0"/>
                    </a:moveTo>
                    <a:lnTo>
                      <a:pt x="419" y="248"/>
                    </a:lnTo>
                    <a:lnTo>
                      <a:pt x="679" y="247"/>
                    </a:lnTo>
                    <a:lnTo>
                      <a:pt x="468" y="399"/>
                    </a:lnTo>
                    <a:lnTo>
                      <a:pt x="549" y="646"/>
                    </a:lnTo>
                    <a:lnTo>
                      <a:pt x="339" y="493"/>
                    </a:lnTo>
                    <a:lnTo>
                      <a:pt x="129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59" y="248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4" name="Freeform 16"/>
              <p:cNvSpPr>
                <a:spLocks/>
              </p:cNvSpPr>
              <p:nvPr/>
            </p:nvSpPr>
            <p:spPr bwMode="auto">
              <a:xfrm>
                <a:off x="3012" y="2234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49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5" name="Freeform 17"/>
              <p:cNvSpPr>
                <a:spLocks/>
              </p:cNvSpPr>
              <p:nvPr/>
            </p:nvSpPr>
            <p:spPr bwMode="auto">
              <a:xfrm>
                <a:off x="2827" y="2283"/>
                <a:ext cx="117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80" y="246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6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6" name="Freeform 18"/>
              <p:cNvSpPr>
                <a:spLocks/>
              </p:cNvSpPr>
              <p:nvPr/>
            </p:nvSpPr>
            <p:spPr bwMode="auto">
              <a:xfrm>
                <a:off x="2646" y="2234"/>
                <a:ext cx="114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40" y="0"/>
                    </a:moveTo>
                    <a:lnTo>
                      <a:pt x="420" y="247"/>
                    </a:lnTo>
                    <a:lnTo>
                      <a:pt x="679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7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7" name="Freeform 19"/>
              <p:cNvSpPr>
                <a:spLocks/>
              </p:cNvSpPr>
              <p:nvPr/>
            </p:nvSpPr>
            <p:spPr bwMode="auto">
              <a:xfrm>
                <a:off x="2511" y="2099"/>
                <a:ext cx="114" cy="111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8"/>
                    </a:lnTo>
                    <a:lnTo>
                      <a:pt x="680" y="247"/>
                    </a:lnTo>
                    <a:lnTo>
                      <a:pt x="469" y="399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399"/>
                    </a:lnTo>
                    <a:lnTo>
                      <a:pt x="0" y="247"/>
                    </a:lnTo>
                    <a:lnTo>
                      <a:pt x="260" y="248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8" name="Freeform 20"/>
              <p:cNvSpPr>
                <a:spLocks/>
              </p:cNvSpPr>
              <p:nvPr/>
            </p:nvSpPr>
            <p:spPr bwMode="auto">
              <a:xfrm>
                <a:off x="2462" y="1914"/>
                <a:ext cx="117" cy="111"/>
              </a:xfrm>
              <a:custGeom>
                <a:avLst/>
                <a:gdLst>
                  <a:gd name="T0" fmla="*/ 0 w 679"/>
                  <a:gd name="T1" fmla="*/ 0 h 646"/>
                  <a:gd name="T2" fmla="*/ 0 w 679"/>
                  <a:gd name="T3" fmla="*/ 0 h 646"/>
                  <a:gd name="T4" fmla="*/ 0 w 679"/>
                  <a:gd name="T5" fmla="*/ 0 h 646"/>
                  <a:gd name="T6" fmla="*/ 0 w 679"/>
                  <a:gd name="T7" fmla="*/ 0 h 646"/>
                  <a:gd name="T8" fmla="*/ 0 w 679"/>
                  <a:gd name="T9" fmla="*/ 0 h 646"/>
                  <a:gd name="T10" fmla="*/ 0 w 679"/>
                  <a:gd name="T11" fmla="*/ 0 h 646"/>
                  <a:gd name="T12" fmla="*/ 0 w 679"/>
                  <a:gd name="T13" fmla="*/ 0 h 646"/>
                  <a:gd name="T14" fmla="*/ 0 w 679"/>
                  <a:gd name="T15" fmla="*/ 0 h 646"/>
                  <a:gd name="T16" fmla="*/ 0 w 679"/>
                  <a:gd name="T17" fmla="*/ 0 h 646"/>
                  <a:gd name="T18" fmla="*/ 0 w 679"/>
                  <a:gd name="T19" fmla="*/ 0 h 646"/>
                  <a:gd name="T20" fmla="*/ 0 w 679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79" h="646">
                    <a:moveTo>
                      <a:pt x="339" y="0"/>
                    </a:moveTo>
                    <a:lnTo>
                      <a:pt x="419" y="247"/>
                    </a:lnTo>
                    <a:lnTo>
                      <a:pt x="679" y="247"/>
                    </a:lnTo>
                    <a:lnTo>
                      <a:pt x="468" y="399"/>
                    </a:lnTo>
                    <a:lnTo>
                      <a:pt x="549" y="646"/>
                    </a:lnTo>
                    <a:lnTo>
                      <a:pt x="339" y="493"/>
                    </a:lnTo>
                    <a:lnTo>
                      <a:pt x="129" y="646"/>
                    </a:lnTo>
                    <a:lnTo>
                      <a:pt x="210" y="399"/>
                    </a:lnTo>
                    <a:lnTo>
                      <a:pt x="0" y="247"/>
                    </a:lnTo>
                    <a:lnTo>
                      <a:pt x="259" y="247"/>
                    </a:lnTo>
                    <a:lnTo>
                      <a:pt x="339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59" name="Freeform 21"/>
              <p:cNvSpPr>
                <a:spLocks/>
              </p:cNvSpPr>
              <p:nvPr/>
            </p:nvSpPr>
            <p:spPr bwMode="auto">
              <a:xfrm>
                <a:off x="2511" y="1730"/>
                <a:ext cx="114" cy="114"/>
              </a:xfrm>
              <a:custGeom>
                <a:avLst/>
                <a:gdLst>
                  <a:gd name="T0" fmla="*/ 0 w 680"/>
                  <a:gd name="T1" fmla="*/ 0 h 646"/>
                  <a:gd name="T2" fmla="*/ 0 w 680"/>
                  <a:gd name="T3" fmla="*/ 0 h 646"/>
                  <a:gd name="T4" fmla="*/ 0 w 680"/>
                  <a:gd name="T5" fmla="*/ 0 h 646"/>
                  <a:gd name="T6" fmla="*/ 0 w 680"/>
                  <a:gd name="T7" fmla="*/ 0 h 646"/>
                  <a:gd name="T8" fmla="*/ 0 w 680"/>
                  <a:gd name="T9" fmla="*/ 0 h 646"/>
                  <a:gd name="T10" fmla="*/ 0 w 680"/>
                  <a:gd name="T11" fmla="*/ 0 h 646"/>
                  <a:gd name="T12" fmla="*/ 0 w 680"/>
                  <a:gd name="T13" fmla="*/ 0 h 646"/>
                  <a:gd name="T14" fmla="*/ 0 w 680"/>
                  <a:gd name="T15" fmla="*/ 0 h 646"/>
                  <a:gd name="T16" fmla="*/ 0 w 680"/>
                  <a:gd name="T17" fmla="*/ 0 h 646"/>
                  <a:gd name="T18" fmla="*/ 0 w 680"/>
                  <a:gd name="T19" fmla="*/ 0 h 646"/>
                  <a:gd name="T20" fmla="*/ 0 w 680"/>
                  <a:gd name="T21" fmla="*/ 0 h 64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</a:gdLst>
                <a:ahLst/>
                <a:cxnLst>
                  <a:cxn ang="T22">
                    <a:pos x="T0" y="T1"/>
                  </a:cxn>
                  <a:cxn ang="T23">
                    <a:pos x="T2" y="T3"/>
                  </a:cxn>
                  <a:cxn ang="T24">
                    <a:pos x="T4" y="T5"/>
                  </a:cxn>
                  <a:cxn ang="T25">
                    <a:pos x="T6" y="T7"/>
                  </a:cxn>
                  <a:cxn ang="T26">
                    <a:pos x="T8" y="T9"/>
                  </a:cxn>
                  <a:cxn ang="T27">
                    <a:pos x="T10" y="T11"/>
                  </a:cxn>
                  <a:cxn ang="T28">
                    <a:pos x="T12" y="T13"/>
                  </a:cxn>
                  <a:cxn ang="T29">
                    <a:pos x="T14" y="T15"/>
                  </a:cxn>
                  <a:cxn ang="T30">
                    <a:pos x="T16" y="T17"/>
                  </a:cxn>
                  <a:cxn ang="T31">
                    <a:pos x="T18" y="T19"/>
                  </a:cxn>
                  <a:cxn ang="T32">
                    <a:pos x="T20" y="T21"/>
                  </a:cxn>
                </a:cxnLst>
                <a:rect l="0" t="0" r="r" b="b"/>
                <a:pathLst>
                  <a:path w="680" h="646">
                    <a:moveTo>
                      <a:pt x="340" y="0"/>
                    </a:moveTo>
                    <a:lnTo>
                      <a:pt x="420" y="248"/>
                    </a:lnTo>
                    <a:lnTo>
                      <a:pt x="680" y="247"/>
                    </a:lnTo>
                    <a:lnTo>
                      <a:pt x="469" y="400"/>
                    </a:lnTo>
                    <a:lnTo>
                      <a:pt x="550" y="646"/>
                    </a:lnTo>
                    <a:lnTo>
                      <a:pt x="340" y="493"/>
                    </a:lnTo>
                    <a:lnTo>
                      <a:pt x="130" y="646"/>
                    </a:lnTo>
                    <a:lnTo>
                      <a:pt x="211" y="400"/>
                    </a:lnTo>
                    <a:lnTo>
                      <a:pt x="0" y="247"/>
                    </a:lnTo>
                    <a:lnTo>
                      <a:pt x="260" y="248"/>
                    </a:lnTo>
                    <a:lnTo>
                      <a:pt x="340" y="0"/>
                    </a:lnTo>
                    <a:close/>
                  </a:path>
                </a:pathLst>
              </a:custGeom>
              <a:solidFill>
                <a:srgbClr val="F5E10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0" name="Freeform 22"/>
              <p:cNvSpPr>
                <a:spLocks noEditPoints="1"/>
              </p:cNvSpPr>
              <p:nvPr/>
            </p:nvSpPr>
            <p:spPr bwMode="auto">
              <a:xfrm>
                <a:off x="2028" y="2559"/>
                <a:ext cx="1718" cy="378"/>
              </a:xfrm>
              <a:custGeom>
                <a:avLst/>
                <a:gdLst>
                  <a:gd name="T0" fmla="*/ 0 w 10000"/>
                  <a:gd name="T1" fmla="*/ 0 h 2214"/>
                  <a:gd name="T2" fmla="*/ 0 w 10000"/>
                  <a:gd name="T3" fmla="*/ 0 h 2214"/>
                  <a:gd name="T4" fmla="*/ 0 w 10000"/>
                  <a:gd name="T5" fmla="*/ 0 h 2214"/>
                  <a:gd name="T6" fmla="*/ 0 w 10000"/>
                  <a:gd name="T7" fmla="*/ 0 h 2214"/>
                  <a:gd name="T8" fmla="*/ 0 w 10000"/>
                  <a:gd name="T9" fmla="*/ 0 h 2214"/>
                  <a:gd name="T10" fmla="*/ 0 w 10000"/>
                  <a:gd name="T11" fmla="*/ 0 h 2214"/>
                  <a:gd name="T12" fmla="*/ 0 w 10000"/>
                  <a:gd name="T13" fmla="*/ 0 h 2214"/>
                  <a:gd name="T14" fmla="*/ 0 w 10000"/>
                  <a:gd name="T15" fmla="*/ 0 h 2214"/>
                  <a:gd name="T16" fmla="*/ 0 w 10000"/>
                  <a:gd name="T17" fmla="*/ 0 h 2214"/>
                  <a:gd name="T18" fmla="*/ 0 w 10000"/>
                  <a:gd name="T19" fmla="*/ 0 h 2214"/>
                  <a:gd name="T20" fmla="*/ 0 w 10000"/>
                  <a:gd name="T21" fmla="*/ 0 h 2214"/>
                  <a:gd name="T22" fmla="*/ 0 w 10000"/>
                  <a:gd name="T23" fmla="*/ 0 h 2214"/>
                  <a:gd name="T24" fmla="*/ 0 w 10000"/>
                  <a:gd name="T25" fmla="*/ 0 h 2214"/>
                  <a:gd name="T26" fmla="*/ 0 w 10000"/>
                  <a:gd name="T27" fmla="*/ 0 h 2214"/>
                  <a:gd name="T28" fmla="*/ 0 w 10000"/>
                  <a:gd name="T29" fmla="*/ 0 h 2214"/>
                  <a:gd name="T30" fmla="*/ 0 w 10000"/>
                  <a:gd name="T31" fmla="*/ 0 h 2214"/>
                  <a:gd name="T32" fmla="*/ 0 w 10000"/>
                  <a:gd name="T33" fmla="*/ 0 h 2214"/>
                  <a:gd name="T34" fmla="*/ 0 w 10000"/>
                  <a:gd name="T35" fmla="*/ 0 h 2214"/>
                  <a:gd name="T36" fmla="*/ 0 w 10000"/>
                  <a:gd name="T37" fmla="*/ 0 h 2214"/>
                  <a:gd name="T38" fmla="*/ 0 w 10000"/>
                  <a:gd name="T39" fmla="*/ 0 h 2214"/>
                  <a:gd name="T40" fmla="*/ 0 w 10000"/>
                  <a:gd name="T41" fmla="*/ 0 h 2214"/>
                  <a:gd name="T42" fmla="*/ 0 w 10000"/>
                  <a:gd name="T43" fmla="*/ 0 h 2214"/>
                  <a:gd name="T44" fmla="*/ 0 w 10000"/>
                  <a:gd name="T45" fmla="*/ 0 h 2214"/>
                  <a:gd name="T46" fmla="*/ 0 w 10000"/>
                  <a:gd name="T47" fmla="*/ 0 h 2214"/>
                  <a:gd name="T48" fmla="*/ 0 w 10000"/>
                  <a:gd name="T49" fmla="*/ 0 h 2214"/>
                  <a:gd name="T50" fmla="*/ 0 w 10000"/>
                  <a:gd name="T51" fmla="*/ 0 h 2214"/>
                  <a:gd name="T52" fmla="*/ 0 w 10000"/>
                  <a:gd name="T53" fmla="*/ 0 h 2214"/>
                  <a:gd name="T54" fmla="*/ 0 w 10000"/>
                  <a:gd name="T55" fmla="*/ 0 h 2214"/>
                  <a:gd name="T56" fmla="*/ 0 w 10000"/>
                  <a:gd name="T57" fmla="*/ 0 h 2214"/>
                  <a:gd name="T58" fmla="*/ 0 w 10000"/>
                  <a:gd name="T59" fmla="*/ 0 h 2214"/>
                  <a:gd name="T60" fmla="*/ 0 w 10000"/>
                  <a:gd name="T61" fmla="*/ 0 h 2214"/>
                  <a:gd name="T62" fmla="*/ 0 w 10000"/>
                  <a:gd name="T63" fmla="*/ 0 h 2214"/>
                  <a:gd name="T64" fmla="*/ 0 w 10000"/>
                  <a:gd name="T65" fmla="*/ 0 h 2214"/>
                  <a:gd name="T66" fmla="*/ 0 w 10000"/>
                  <a:gd name="T67" fmla="*/ 0 h 2214"/>
                  <a:gd name="T68" fmla="*/ 0 w 10000"/>
                  <a:gd name="T69" fmla="*/ 0 h 2214"/>
                  <a:gd name="T70" fmla="*/ 0 w 10000"/>
                  <a:gd name="T71" fmla="*/ 0 h 2214"/>
                  <a:gd name="T72" fmla="*/ 0 w 10000"/>
                  <a:gd name="T73" fmla="*/ 0 h 2214"/>
                  <a:gd name="T74" fmla="*/ 0 w 10000"/>
                  <a:gd name="T75" fmla="*/ 0 h 2214"/>
                  <a:gd name="T76" fmla="*/ 0 w 10000"/>
                  <a:gd name="T77" fmla="*/ 0 h 2214"/>
                  <a:gd name="T78" fmla="*/ 0 w 10000"/>
                  <a:gd name="T79" fmla="*/ 0 h 2214"/>
                  <a:gd name="T80" fmla="*/ 0 w 10000"/>
                  <a:gd name="T81" fmla="*/ 0 h 2214"/>
                  <a:gd name="T82" fmla="*/ 0 w 10000"/>
                  <a:gd name="T83" fmla="*/ 0 h 2214"/>
                  <a:gd name="T84" fmla="*/ 0 w 10000"/>
                  <a:gd name="T85" fmla="*/ 0 h 2214"/>
                  <a:gd name="T86" fmla="*/ 0 w 10000"/>
                  <a:gd name="T87" fmla="*/ 0 h 2214"/>
                  <a:gd name="T88" fmla="*/ 0 w 10000"/>
                  <a:gd name="T89" fmla="*/ 0 h 2214"/>
                  <a:gd name="T90" fmla="*/ 0 w 10000"/>
                  <a:gd name="T91" fmla="*/ 0 h 2214"/>
                  <a:gd name="T92" fmla="*/ 0 w 10000"/>
                  <a:gd name="T93" fmla="*/ 0 h 2214"/>
                  <a:gd name="T94" fmla="*/ 0 w 10000"/>
                  <a:gd name="T95" fmla="*/ 0 h 2214"/>
                  <a:gd name="T96" fmla="*/ 0 w 10000"/>
                  <a:gd name="T97" fmla="*/ 0 h 2214"/>
                  <a:gd name="T98" fmla="*/ 0 w 10000"/>
                  <a:gd name="T99" fmla="*/ 0 h 2214"/>
                  <a:gd name="T100" fmla="*/ 0 w 10000"/>
                  <a:gd name="T101" fmla="*/ 0 h 2214"/>
                  <a:gd name="T102" fmla="*/ 0 w 10000"/>
                  <a:gd name="T103" fmla="*/ 0 h 2214"/>
                  <a:gd name="T104" fmla="*/ 0 w 10000"/>
                  <a:gd name="T105" fmla="*/ 0 h 2214"/>
                  <a:gd name="T106" fmla="*/ 0 w 10000"/>
                  <a:gd name="T107" fmla="*/ 0 h 2214"/>
                  <a:gd name="T108" fmla="*/ 0 w 10000"/>
                  <a:gd name="T109" fmla="*/ 0 h 2214"/>
                  <a:gd name="T110" fmla="*/ 0 w 10000"/>
                  <a:gd name="T111" fmla="*/ 0 h 2214"/>
                  <a:gd name="T112" fmla="*/ 0 w 10000"/>
                  <a:gd name="T113" fmla="*/ 0 h 2214"/>
                  <a:gd name="T114" fmla="*/ 0 w 10000"/>
                  <a:gd name="T115" fmla="*/ 0 h 2214"/>
                  <a:gd name="T116" fmla="*/ 0 w 10000"/>
                  <a:gd name="T117" fmla="*/ 0 h 2214"/>
                  <a:gd name="T118" fmla="*/ 0 w 10000"/>
                  <a:gd name="T119" fmla="*/ 0 h 2214"/>
                  <a:gd name="T120" fmla="*/ 0 w 10000"/>
                  <a:gd name="T121" fmla="*/ 0 h 2214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0" t="0" r="r" b="b"/>
                <a:pathLst>
                  <a:path w="10000" h="2214">
                    <a:moveTo>
                      <a:pt x="0" y="0"/>
                    </a:moveTo>
                    <a:lnTo>
                      <a:pt x="10000" y="0"/>
                    </a:lnTo>
                    <a:lnTo>
                      <a:pt x="10000" y="2214"/>
                    </a:lnTo>
                    <a:lnTo>
                      <a:pt x="0" y="2214"/>
                    </a:lnTo>
                    <a:lnTo>
                      <a:pt x="0" y="0"/>
                    </a:lnTo>
                    <a:close/>
                    <a:moveTo>
                      <a:pt x="303" y="550"/>
                    </a:moveTo>
                    <a:lnTo>
                      <a:pt x="303" y="782"/>
                    </a:lnTo>
                    <a:lnTo>
                      <a:pt x="183" y="782"/>
                    </a:lnTo>
                    <a:lnTo>
                      <a:pt x="183" y="153"/>
                    </a:lnTo>
                    <a:cubicBezTo>
                      <a:pt x="263" y="149"/>
                      <a:pt x="310" y="148"/>
                      <a:pt x="324" y="148"/>
                    </a:cubicBezTo>
                    <a:cubicBezTo>
                      <a:pt x="431" y="148"/>
                      <a:pt x="509" y="163"/>
                      <a:pt x="558" y="194"/>
                    </a:cubicBezTo>
                    <a:cubicBezTo>
                      <a:pt x="607" y="224"/>
                      <a:pt x="632" y="272"/>
                      <a:pt x="632" y="337"/>
                    </a:cubicBezTo>
                    <a:cubicBezTo>
                      <a:pt x="632" y="481"/>
                      <a:pt x="541" y="553"/>
                      <a:pt x="358" y="553"/>
                    </a:cubicBezTo>
                    <a:cubicBezTo>
                      <a:pt x="344" y="553"/>
                      <a:pt x="326" y="552"/>
                      <a:pt x="303" y="550"/>
                    </a:cubicBezTo>
                    <a:close/>
                    <a:moveTo>
                      <a:pt x="303" y="249"/>
                    </a:moveTo>
                    <a:lnTo>
                      <a:pt x="303" y="451"/>
                    </a:lnTo>
                    <a:cubicBezTo>
                      <a:pt x="324" y="453"/>
                      <a:pt x="340" y="454"/>
                      <a:pt x="352" y="454"/>
                    </a:cubicBezTo>
                    <a:cubicBezTo>
                      <a:pt x="406" y="454"/>
                      <a:pt x="446" y="445"/>
                      <a:pt x="472" y="428"/>
                    </a:cubicBezTo>
                    <a:cubicBezTo>
                      <a:pt x="497" y="411"/>
                      <a:pt x="509" y="384"/>
                      <a:pt x="509" y="345"/>
                    </a:cubicBezTo>
                    <a:cubicBezTo>
                      <a:pt x="509" y="280"/>
                      <a:pt x="453" y="247"/>
                      <a:pt x="340" y="247"/>
                    </a:cubicBezTo>
                    <a:cubicBezTo>
                      <a:pt x="327" y="247"/>
                      <a:pt x="315" y="248"/>
                      <a:pt x="303" y="249"/>
                    </a:cubicBezTo>
                    <a:close/>
                    <a:moveTo>
                      <a:pt x="1017" y="422"/>
                    </a:moveTo>
                    <a:cubicBezTo>
                      <a:pt x="996" y="409"/>
                      <a:pt x="974" y="403"/>
                      <a:pt x="949" y="403"/>
                    </a:cubicBezTo>
                    <a:cubicBezTo>
                      <a:pt x="922" y="403"/>
                      <a:pt x="899" y="414"/>
                      <a:pt x="878" y="437"/>
                    </a:cubicBezTo>
                    <a:cubicBezTo>
                      <a:pt x="857" y="459"/>
                      <a:pt x="847" y="487"/>
                      <a:pt x="847" y="520"/>
                    </a:cubicBezTo>
                    <a:lnTo>
                      <a:pt x="847" y="782"/>
                    </a:lnTo>
                    <a:lnTo>
                      <a:pt x="731" y="782"/>
                    </a:lnTo>
                    <a:lnTo>
                      <a:pt x="731" y="321"/>
                    </a:lnTo>
                    <a:lnTo>
                      <a:pt x="847" y="321"/>
                    </a:lnTo>
                    <a:lnTo>
                      <a:pt x="847" y="364"/>
                    </a:lnTo>
                    <a:cubicBezTo>
                      <a:pt x="879" y="330"/>
                      <a:pt x="922" y="313"/>
                      <a:pt x="976" y="313"/>
                    </a:cubicBezTo>
                    <a:cubicBezTo>
                      <a:pt x="1015" y="313"/>
                      <a:pt x="1045" y="319"/>
                      <a:pt x="1066" y="330"/>
                    </a:cubicBezTo>
                    <a:lnTo>
                      <a:pt x="1017" y="422"/>
                    </a:lnTo>
                    <a:close/>
                    <a:moveTo>
                      <a:pt x="1103" y="551"/>
                    </a:moveTo>
                    <a:cubicBezTo>
                      <a:pt x="1103" y="480"/>
                      <a:pt x="1125" y="423"/>
                      <a:pt x="1168" y="379"/>
                    </a:cubicBezTo>
                    <a:cubicBezTo>
                      <a:pt x="1212" y="335"/>
                      <a:pt x="1269" y="313"/>
                      <a:pt x="1341" y="313"/>
                    </a:cubicBezTo>
                    <a:cubicBezTo>
                      <a:pt x="1416" y="313"/>
                      <a:pt x="1474" y="334"/>
                      <a:pt x="1516" y="376"/>
                    </a:cubicBezTo>
                    <a:cubicBezTo>
                      <a:pt x="1557" y="419"/>
                      <a:pt x="1578" y="477"/>
                      <a:pt x="1578" y="551"/>
                    </a:cubicBezTo>
                    <a:cubicBezTo>
                      <a:pt x="1578" y="624"/>
                      <a:pt x="1557" y="682"/>
                      <a:pt x="1514" y="726"/>
                    </a:cubicBezTo>
                    <a:cubicBezTo>
                      <a:pt x="1472" y="769"/>
                      <a:pt x="1414" y="791"/>
                      <a:pt x="1341" y="791"/>
                    </a:cubicBezTo>
                    <a:cubicBezTo>
                      <a:pt x="1266" y="791"/>
                      <a:pt x="1207" y="769"/>
                      <a:pt x="1165" y="725"/>
                    </a:cubicBezTo>
                    <a:cubicBezTo>
                      <a:pt x="1124" y="681"/>
                      <a:pt x="1103" y="623"/>
                      <a:pt x="1103" y="551"/>
                    </a:cubicBezTo>
                    <a:close/>
                    <a:moveTo>
                      <a:pt x="1223" y="551"/>
                    </a:moveTo>
                    <a:cubicBezTo>
                      <a:pt x="1223" y="652"/>
                      <a:pt x="1262" y="703"/>
                      <a:pt x="1341" y="703"/>
                    </a:cubicBezTo>
                    <a:cubicBezTo>
                      <a:pt x="1377" y="703"/>
                      <a:pt x="1405" y="690"/>
                      <a:pt x="1426" y="663"/>
                    </a:cubicBezTo>
                    <a:cubicBezTo>
                      <a:pt x="1447" y="637"/>
                      <a:pt x="1458" y="599"/>
                      <a:pt x="1458" y="551"/>
                    </a:cubicBezTo>
                    <a:cubicBezTo>
                      <a:pt x="1458" y="451"/>
                      <a:pt x="1419" y="401"/>
                      <a:pt x="1341" y="401"/>
                    </a:cubicBezTo>
                    <a:cubicBezTo>
                      <a:pt x="1305" y="401"/>
                      <a:pt x="1276" y="414"/>
                      <a:pt x="1255" y="440"/>
                    </a:cubicBezTo>
                    <a:cubicBezTo>
                      <a:pt x="1234" y="467"/>
                      <a:pt x="1223" y="503"/>
                      <a:pt x="1223" y="551"/>
                    </a:cubicBezTo>
                    <a:close/>
                    <a:moveTo>
                      <a:pt x="1814" y="143"/>
                    </a:moveTo>
                    <a:cubicBezTo>
                      <a:pt x="1832" y="143"/>
                      <a:pt x="1848" y="149"/>
                      <a:pt x="1861" y="161"/>
                    </a:cubicBezTo>
                    <a:cubicBezTo>
                      <a:pt x="1874" y="174"/>
                      <a:pt x="1881" y="188"/>
                      <a:pt x="1881" y="205"/>
                    </a:cubicBezTo>
                    <a:cubicBezTo>
                      <a:pt x="1881" y="223"/>
                      <a:pt x="1874" y="237"/>
                      <a:pt x="1861" y="250"/>
                    </a:cubicBezTo>
                    <a:cubicBezTo>
                      <a:pt x="1848" y="262"/>
                      <a:pt x="1832" y="268"/>
                      <a:pt x="1814" y="268"/>
                    </a:cubicBezTo>
                    <a:cubicBezTo>
                      <a:pt x="1795" y="268"/>
                      <a:pt x="1780" y="262"/>
                      <a:pt x="1767" y="250"/>
                    </a:cubicBezTo>
                    <a:cubicBezTo>
                      <a:pt x="1753" y="237"/>
                      <a:pt x="1747" y="223"/>
                      <a:pt x="1747" y="205"/>
                    </a:cubicBezTo>
                    <a:cubicBezTo>
                      <a:pt x="1747" y="188"/>
                      <a:pt x="1753" y="174"/>
                      <a:pt x="1767" y="161"/>
                    </a:cubicBezTo>
                    <a:cubicBezTo>
                      <a:pt x="1780" y="149"/>
                      <a:pt x="1795" y="143"/>
                      <a:pt x="1814" y="143"/>
                    </a:cubicBezTo>
                    <a:close/>
                    <a:moveTo>
                      <a:pt x="1602" y="962"/>
                    </a:moveTo>
                    <a:lnTo>
                      <a:pt x="1602" y="867"/>
                    </a:lnTo>
                    <a:cubicBezTo>
                      <a:pt x="1664" y="867"/>
                      <a:pt x="1706" y="860"/>
                      <a:pt x="1727" y="846"/>
                    </a:cubicBezTo>
                    <a:cubicBezTo>
                      <a:pt x="1749" y="833"/>
                      <a:pt x="1760" y="808"/>
                      <a:pt x="1760" y="773"/>
                    </a:cubicBezTo>
                    <a:lnTo>
                      <a:pt x="1760" y="410"/>
                    </a:lnTo>
                    <a:lnTo>
                      <a:pt x="1671" y="410"/>
                    </a:lnTo>
                    <a:lnTo>
                      <a:pt x="1671" y="321"/>
                    </a:lnTo>
                    <a:lnTo>
                      <a:pt x="1875" y="321"/>
                    </a:lnTo>
                    <a:lnTo>
                      <a:pt x="1875" y="771"/>
                    </a:lnTo>
                    <a:cubicBezTo>
                      <a:pt x="1875" y="837"/>
                      <a:pt x="1853" y="886"/>
                      <a:pt x="1809" y="916"/>
                    </a:cubicBezTo>
                    <a:cubicBezTo>
                      <a:pt x="1764" y="947"/>
                      <a:pt x="1695" y="962"/>
                      <a:pt x="1602" y="962"/>
                    </a:cubicBezTo>
                    <a:close/>
                    <a:moveTo>
                      <a:pt x="2458" y="585"/>
                    </a:moveTo>
                    <a:lnTo>
                      <a:pt x="2105" y="585"/>
                    </a:lnTo>
                    <a:cubicBezTo>
                      <a:pt x="2107" y="621"/>
                      <a:pt x="2121" y="650"/>
                      <a:pt x="2146" y="670"/>
                    </a:cubicBezTo>
                    <a:cubicBezTo>
                      <a:pt x="2171" y="691"/>
                      <a:pt x="2204" y="701"/>
                      <a:pt x="2247" y="701"/>
                    </a:cubicBezTo>
                    <a:cubicBezTo>
                      <a:pt x="2299" y="701"/>
                      <a:pt x="2339" y="688"/>
                      <a:pt x="2366" y="663"/>
                    </a:cubicBezTo>
                    <a:lnTo>
                      <a:pt x="2411" y="745"/>
                    </a:lnTo>
                    <a:cubicBezTo>
                      <a:pt x="2371" y="775"/>
                      <a:pt x="2310" y="791"/>
                      <a:pt x="2229" y="791"/>
                    </a:cubicBezTo>
                    <a:cubicBezTo>
                      <a:pt x="2154" y="791"/>
                      <a:pt x="2094" y="770"/>
                      <a:pt x="2050" y="729"/>
                    </a:cubicBezTo>
                    <a:cubicBezTo>
                      <a:pt x="2007" y="688"/>
                      <a:pt x="1985" y="630"/>
                      <a:pt x="1985" y="557"/>
                    </a:cubicBezTo>
                    <a:cubicBezTo>
                      <a:pt x="1985" y="484"/>
                      <a:pt x="2009" y="425"/>
                      <a:pt x="2057" y="380"/>
                    </a:cubicBezTo>
                    <a:cubicBezTo>
                      <a:pt x="2105" y="335"/>
                      <a:pt x="2163" y="313"/>
                      <a:pt x="2230" y="313"/>
                    </a:cubicBezTo>
                    <a:cubicBezTo>
                      <a:pt x="2302" y="313"/>
                      <a:pt x="2359" y="333"/>
                      <a:pt x="2403" y="373"/>
                    </a:cubicBezTo>
                    <a:cubicBezTo>
                      <a:pt x="2446" y="412"/>
                      <a:pt x="2468" y="463"/>
                      <a:pt x="2468" y="525"/>
                    </a:cubicBezTo>
                    <a:cubicBezTo>
                      <a:pt x="2468" y="538"/>
                      <a:pt x="2465" y="558"/>
                      <a:pt x="2458" y="585"/>
                    </a:cubicBezTo>
                    <a:close/>
                    <a:moveTo>
                      <a:pt x="2109" y="504"/>
                    </a:moveTo>
                    <a:lnTo>
                      <a:pt x="2352" y="504"/>
                    </a:lnTo>
                    <a:cubicBezTo>
                      <a:pt x="2344" y="437"/>
                      <a:pt x="2304" y="403"/>
                      <a:pt x="2232" y="403"/>
                    </a:cubicBezTo>
                    <a:cubicBezTo>
                      <a:pt x="2166" y="403"/>
                      <a:pt x="2125" y="437"/>
                      <a:pt x="2109" y="504"/>
                    </a:cubicBezTo>
                    <a:close/>
                    <a:moveTo>
                      <a:pt x="2948" y="358"/>
                    </a:moveTo>
                    <a:lnTo>
                      <a:pt x="2899" y="438"/>
                    </a:lnTo>
                    <a:cubicBezTo>
                      <a:pt x="2872" y="415"/>
                      <a:pt x="2835" y="403"/>
                      <a:pt x="2790" y="403"/>
                    </a:cubicBezTo>
                    <a:cubicBezTo>
                      <a:pt x="2746" y="403"/>
                      <a:pt x="2711" y="416"/>
                      <a:pt x="2686" y="443"/>
                    </a:cubicBezTo>
                    <a:cubicBezTo>
                      <a:pt x="2661" y="470"/>
                      <a:pt x="2648" y="508"/>
                      <a:pt x="2648" y="556"/>
                    </a:cubicBezTo>
                    <a:cubicBezTo>
                      <a:pt x="2648" y="652"/>
                      <a:pt x="2697" y="701"/>
                      <a:pt x="2796" y="701"/>
                    </a:cubicBezTo>
                    <a:cubicBezTo>
                      <a:pt x="2839" y="701"/>
                      <a:pt x="2877" y="687"/>
                      <a:pt x="2909" y="661"/>
                    </a:cubicBezTo>
                    <a:lnTo>
                      <a:pt x="2952" y="746"/>
                    </a:lnTo>
                    <a:cubicBezTo>
                      <a:pt x="2918" y="765"/>
                      <a:pt x="2889" y="778"/>
                      <a:pt x="2864" y="783"/>
                    </a:cubicBezTo>
                    <a:cubicBezTo>
                      <a:pt x="2839" y="788"/>
                      <a:pt x="2809" y="791"/>
                      <a:pt x="2775" y="791"/>
                    </a:cubicBezTo>
                    <a:cubicBezTo>
                      <a:pt x="2699" y="791"/>
                      <a:pt x="2638" y="770"/>
                      <a:pt x="2594" y="728"/>
                    </a:cubicBezTo>
                    <a:cubicBezTo>
                      <a:pt x="2550" y="687"/>
                      <a:pt x="2528" y="629"/>
                      <a:pt x="2528" y="556"/>
                    </a:cubicBezTo>
                    <a:cubicBezTo>
                      <a:pt x="2528" y="483"/>
                      <a:pt x="2552" y="425"/>
                      <a:pt x="2600" y="380"/>
                    </a:cubicBezTo>
                    <a:cubicBezTo>
                      <a:pt x="2649" y="335"/>
                      <a:pt x="2715" y="313"/>
                      <a:pt x="2798" y="313"/>
                    </a:cubicBezTo>
                    <a:cubicBezTo>
                      <a:pt x="2856" y="313"/>
                      <a:pt x="2906" y="328"/>
                      <a:pt x="2948" y="358"/>
                    </a:cubicBezTo>
                    <a:close/>
                    <a:moveTo>
                      <a:pt x="3062" y="408"/>
                    </a:moveTo>
                    <a:lnTo>
                      <a:pt x="3004" y="408"/>
                    </a:lnTo>
                    <a:lnTo>
                      <a:pt x="3004" y="321"/>
                    </a:lnTo>
                    <a:lnTo>
                      <a:pt x="3062" y="321"/>
                    </a:lnTo>
                    <a:lnTo>
                      <a:pt x="3062" y="228"/>
                    </a:lnTo>
                    <a:lnTo>
                      <a:pt x="3177" y="188"/>
                    </a:lnTo>
                    <a:lnTo>
                      <a:pt x="3177" y="321"/>
                    </a:lnTo>
                    <a:lnTo>
                      <a:pt x="3313" y="321"/>
                    </a:lnTo>
                    <a:lnTo>
                      <a:pt x="3313" y="408"/>
                    </a:lnTo>
                    <a:lnTo>
                      <a:pt x="3177" y="408"/>
                    </a:lnTo>
                    <a:lnTo>
                      <a:pt x="3177" y="610"/>
                    </a:lnTo>
                    <a:cubicBezTo>
                      <a:pt x="3177" y="643"/>
                      <a:pt x="3182" y="666"/>
                      <a:pt x="3194" y="679"/>
                    </a:cubicBezTo>
                    <a:cubicBezTo>
                      <a:pt x="3205" y="693"/>
                      <a:pt x="3224" y="700"/>
                      <a:pt x="3252" y="700"/>
                    </a:cubicBezTo>
                    <a:cubicBezTo>
                      <a:pt x="3280" y="700"/>
                      <a:pt x="3305" y="693"/>
                      <a:pt x="3329" y="679"/>
                    </a:cubicBezTo>
                    <a:lnTo>
                      <a:pt x="3329" y="778"/>
                    </a:lnTo>
                    <a:cubicBezTo>
                      <a:pt x="3303" y="786"/>
                      <a:pt x="3264" y="791"/>
                      <a:pt x="3215" y="791"/>
                    </a:cubicBezTo>
                    <a:cubicBezTo>
                      <a:pt x="3166" y="791"/>
                      <a:pt x="3128" y="778"/>
                      <a:pt x="3101" y="752"/>
                    </a:cubicBezTo>
                    <a:cubicBezTo>
                      <a:pt x="3075" y="726"/>
                      <a:pt x="3062" y="689"/>
                      <a:pt x="3062" y="641"/>
                    </a:cubicBezTo>
                    <a:lnTo>
                      <a:pt x="3062" y="408"/>
                    </a:lnTo>
                    <a:close/>
                    <a:moveTo>
                      <a:pt x="3979" y="231"/>
                    </a:moveTo>
                    <a:cubicBezTo>
                      <a:pt x="3954" y="223"/>
                      <a:pt x="3935" y="220"/>
                      <a:pt x="3921" y="220"/>
                    </a:cubicBezTo>
                    <a:cubicBezTo>
                      <a:pt x="3899" y="220"/>
                      <a:pt x="3881" y="228"/>
                      <a:pt x="3866" y="246"/>
                    </a:cubicBezTo>
                    <a:cubicBezTo>
                      <a:pt x="3850" y="263"/>
                      <a:pt x="3843" y="285"/>
                      <a:pt x="3843" y="310"/>
                    </a:cubicBezTo>
                    <a:cubicBezTo>
                      <a:pt x="3843" y="314"/>
                      <a:pt x="3843" y="318"/>
                      <a:pt x="3843" y="321"/>
                    </a:cubicBezTo>
                    <a:lnTo>
                      <a:pt x="3946" y="321"/>
                    </a:lnTo>
                    <a:lnTo>
                      <a:pt x="3946" y="410"/>
                    </a:lnTo>
                    <a:lnTo>
                      <a:pt x="3845" y="410"/>
                    </a:lnTo>
                    <a:lnTo>
                      <a:pt x="3845" y="782"/>
                    </a:lnTo>
                    <a:lnTo>
                      <a:pt x="3730" y="782"/>
                    </a:lnTo>
                    <a:lnTo>
                      <a:pt x="3730" y="410"/>
                    </a:lnTo>
                    <a:lnTo>
                      <a:pt x="3658" y="410"/>
                    </a:lnTo>
                    <a:lnTo>
                      <a:pt x="3658" y="321"/>
                    </a:lnTo>
                    <a:lnTo>
                      <a:pt x="3730" y="321"/>
                    </a:lnTo>
                    <a:cubicBezTo>
                      <a:pt x="3733" y="265"/>
                      <a:pt x="3751" y="219"/>
                      <a:pt x="3784" y="185"/>
                    </a:cubicBezTo>
                    <a:cubicBezTo>
                      <a:pt x="3817" y="150"/>
                      <a:pt x="3861" y="133"/>
                      <a:pt x="3913" y="133"/>
                    </a:cubicBezTo>
                    <a:cubicBezTo>
                      <a:pt x="3941" y="133"/>
                      <a:pt x="3974" y="138"/>
                      <a:pt x="4014" y="149"/>
                    </a:cubicBezTo>
                    <a:lnTo>
                      <a:pt x="3979" y="231"/>
                    </a:lnTo>
                    <a:close/>
                    <a:moveTo>
                      <a:pt x="4372" y="782"/>
                    </a:moveTo>
                    <a:lnTo>
                      <a:pt x="4372" y="744"/>
                    </a:lnTo>
                    <a:cubicBezTo>
                      <a:pt x="4355" y="757"/>
                      <a:pt x="4333" y="768"/>
                      <a:pt x="4304" y="777"/>
                    </a:cubicBezTo>
                    <a:cubicBezTo>
                      <a:pt x="4276" y="786"/>
                      <a:pt x="4250" y="791"/>
                      <a:pt x="4225" y="791"/>
                    </a:cubicBezTo>
                    <a:cubicBezTo>
                      <a:pt x="4111" y="791"/>
                      <a:pt x="4053" y="734"/>
                      <a:pt x="4053" y="620"/>
                    </a:cubicBezTo>
                    <a:lnTo>
                      <a:pt x="4053" y="321"/>
                    </a:lnTo>
                    <a:lnTo>
                      <a:pt x="4169" y="321"/>
                    </a:lnTo>
                    <a:lnTo>
                      <a:pt x="4169" y="612"/>
                    </a:lnTo>
                    <a:cubicBezTo>
                      <a:pt x="4169" y="671"/>
                      <a:pt x="4197" y="701"/>
                      <a:pt x="4254" y="701"/>
                    </a:cubicBezTo>
                    <a:cubicBezTo>
                      <a:pt x="4280" y="701"/>
                      <a:pt x="4305" y="694"/>
                      <a:pt x="4327" y="682"/>
                    </a:cubicBezTo>
                    <a:cubicBezTo>
                      <a:pt x="4349" y="669"/>
                      <a:pt x="4364" y="655"/>
                      <a:pt x="4372" y="638"/>
                    </a:cubicBezTo>
                    <a:lnTo>
                      <a:pt x="4372" y="321"/>
                    </a:lnTo>
                    <a:lnTo>
                      <a:pt x="4487" y="321"/>
                    </a:lnTo>
                    <a:lnTo>
                      <a:pt x="4487" y="782"/>
                    </a:lnTo>
                    <a:lnTo>
                      <a:pt x="4372" y="782"/>
                    </a:lnTo>
                    <a:close/>
                    <a:moveTo>
                      <a:pt x="4930" y="782"/>
                    </a:moveTo>
                    <a:lnTo>
                      <a:pt x="4930" y="516"/>
                    </a:lnTo>
                    <a:cubicBezTo>
                      <a:pt x="4930" y="477"/>
                      <a:pt x="4922" y="448"/>
                      <a:pt x="4906" y="430"/>
                    </a:cubicBezTo>
                    <a:cubicBezTo>
                      <a:pt x="4890" y="412"/>
                      <a:pt x="4863" y="403"/>
                      <a:pt x="4827" y="403"/>
                    </a:cubicBezTo>
                    <a:cubicBezTo>
                      <a:pt x="4810" y="403"/>
                      <a:pt x="4792" y="407"/>
                      <a:pt x="4772" y="416"/>
                    </a:cubicBezTo>
                    <a:cubicBezTo>
                      <a:pt x="4753" y="425"/>
                      <a:pt x="4738" y="436"/>
                      <a:pt x="4727" y="449"/>
                    </a:cubicBezTo>
                    <a:lnTo>
                      <a:pt x="4727" y="782"/>
                    </a:lnTo>
                    <a:lnTo>
                      <a:pt x="4612" y="782"/>
                    </a:lnTo>
                    <a:lnTo>
                      <a:pt x="4612" y="321"/>
                    </a:lnTo>
                    <a:lnTo>
                      <a:pt x="4695" y="321"/>
                    </a:lnTo>
                    <a:lnTo>
                      <a:pt x="4716" y="364"/>
                    </a:lnTo>
                    <a:cubicBezTo>
                      <a:pt x="4748" y="330"/>
                      <a:pt x="4794" y="313"/>
                      <a:pt x="4855" y="313"/>
                    </a:cubicBezTo>
                    <a:cubicBezTo>
                      <a:pt x="4914" y="313"/>
                      <a:pt x="4960" y="329"/>
                      <a:pt x="4994" y="362"/>
                    </a:cubicBezTo>
                    <a:cubicBezTo>
                      <a:pt x="5028" y="395"/>
                      <a:pt x="5045" y="441"/>
                      <a:pt x="5045" y="499"/>
                    </a:cubicBezTo>
                    <a:lnTo>
                      <a:pt x="5045" y="782"/>
                    </a:lnTo>
                    <a:lnTo>
                      <a:pt x="4930" y="782"/>
                    </a:lnTo>
                    <a:close/>
                    <a:moveTo>
                      <a:pt x="5488" y="782"/>
                    </a:moveTo>
                    <a:lnTo>
                      <a:pt x="5488" y="754"/>
                    </a:lnTo>
                    <a:cubicBezTo>
                      <a:pt x="5479" y="764"/>
                      <a:pt x="5462" y="772"/>
                      <a:pt x="5440" y="780"/>
                    </a:cubicBezTo>
                    <a:cubicBezTo>
                      <a:pt x="5417" y="787"/>
                      <a:pt x="5393" y="791"/>
                      <a:pt x="5369" y="791"/>
                    </a:cubicBezTo>
                    <a:cubicBezTo>
                      <a:pt x="5300" y="791"/>
                      <a:pt x="5246" y="770"/>
                      <a:pt x="5206" y="730"/>
                    </a:cubicBezTo>
                    <a:cubicBezTo>
                      <a:pt x="5167" y="689"/>
                      <a:pt x="5147" y="632"/>
                      <a:pt x="5147" y="559"/>
                    </a:cubicBezTo>
                    <a:cubicBezTo>
                      <a:pt x="5147" y="486"/>
                      <a:pt x="5170" y="427"/>
                      <a:pt x="5215" y="381"/>
                    </a:cubicBezTo>
                    <a:cubicBezTo>
                      <a:pt x="5260" y="336"/>
                      <a:pt x="5317" y="313"/>
                      <a:pt x="5386" y="313"/>
                    </a:cubicBezTo>
                    <a:cubicBezTo>
                      <a:pt x="5423" y="313"/>
                      <a:pt x="5457" y="320"/>
                      <a:pt x="5488" y="334"/>
                    </a:cubicBezTo>
                    <a:lnTo>
                      <a:pt x="5488" y="150"/>
                    </a:lnTo>
                    <a:lnTo>
                      <a:pt x="5603" y="124"/>
                    </a:lnTo>
                    <a:lnTo>
                      <a:pt x="5603" y="782"/>
                    </a:lnTo>
                    <a:lnTo>
                      <a:pt x="5488" y="782"/>
                    </a:lnTo>
                    <a:close/>
                    <a:moveTo>
                      <a:pt x="5488" y="432"/>
                    </a:moveTo>
                    <a:cubicBezTo>
                      <a:pt x="5464" y="413"/>
                      <a:pt x="5438" y="404"/>
                      <a:pt x="5411" y="404"/>
                    </a:cubicBezTo>
                    <a:cubicBezTo>
                      <a:pt x="5365" y="404"/>
                      <a:pt x="5329" y="417"/>
                      <a:pt x="5304" y="443"/>
                    </a:cubicBezTo>
                    <a:cubicBezTo>
                      <a:pt x="5279" y="470"/>
                      <a:pt x="5267" y="507"/>
                      <a:pt x="5267" y="556"/>
                    </a:cubicBezTo>
                    <a:cubicBezTo>
                      <a:pt x="5267" y="652"/>
                      <a:pt x="5316" y="700"/>
                      <a:pt x="5416" y="700"/>
                    </a:cubicBezTo>
                    <a:cubicBezTo>
                      <a:pt x="5427" y="700"/>
                      <a:pt x="5440" y="697"/>
                      <a:pt x="5456" y="691"/>
                    </a:cubicBezTo>
                    <a:cubicBezTo>
                      <a:pt x="5473" y="684"/>
                      <a:pt x="5483" y="678"/>
                      <a:pt x="5488" y="672"/>
                    </a:cubicBezTo>
                    <a:lnTo>
                      <a:pt x="5488" y="432"/>
                    </a:lnTo>
                    <a:close/>
                    <a:moveTo>
                      <a:pt x="6160" y="585"/>
                    </a:moveTo>
                    <a:lnTo>
                      <a:pt x="5807" y="585"/>
                    </a:lnTo>
                    <a:cubicBezTo>
                      <a:pt x="5809" y="621"/>
                      <a:pt x="5823" y="650"/>
                      <a:pt x="5848" y="670"/>
                    </a:cubicBezTo>
                    <a:cubicBezTo>
                      <a:pt x="5873" y="691"/>
                      <a:pt x="5906" y="701"/>
                      <a:pt x="5948" y="701"/>
                    </a:cubicBezTo>
                    <a:cubicBezTo>
                      <a:pt x="6001" y="701"/>
                      <a:pt x="6041" y="688"/>
                      <a:pt x="6068" y="663"/>
                    </a:cubicBezTo>
                    <a:lnTo>
                      <a:pt x="6113" y="745"/>
                    </a:lnTo>
                    <a:cubicBezTo>
                      <a:pt x="6073" y="775"/>
                      <a:pt x="6012" y="791"/>
                      <a:pt x="5931" y="791"/>
                    </a:cubicBezTo>
                    <a:cubicBezTo>
                      <a:pt x="5856" y="791"/>
                      <a:pt x="5796" y="770"/>
                      <a:pt x="5752" y="729"/>
                    </a:cubicBezTo>
                    <a:cubicBezTo>
                      <a:pt x="5709" y="688"/>
                      <a:pt x="5686" y="630"/>
                      <a:pt x="5686" y="557"/>
                    </a:cubicBezTo>
                    <a:cubicBezTo>
                      <a:pt x="5686" y="484"/>
                      <a:pt x="5711" y="425"/>
                      <a:pt x="5759" y="380"/>
                    </a:cubicBezTo>
                    <a:cubicBezTo>
                      <a:pt x="5807" y="335"/>
                      <a:pt x="5865" y="313"/>
                      <a:pt x="5932" y="313"/>
                    </a:cubicBezTo>
                    <a:cubicBezTo>
                      <a:pt x="6004" y="313"/>
                      <a:pt x="6061" y="333"/>
                      <a:pt x="6105" y="373"/>
                    </a:cubicBezTo>
                    <a:cubicBezTo>
                      <a:pt x="6148" y="412"/>
                      <a:pt x="6170" y="463"/>
                      <a:pt x="6170" y="525"/>
                    </a:cubicBezTo>
                    <a:cubicBezTo>
                      <a:pt x="6170" y="538"/>
                      <a:pt x="6167" y="558"/>
                      <a:pt x="6160" y="585"/>
                    </a:cubicBezTo>
                    <a:close/>
                    <a:moveTo>
                      <a:pt x="5811" y="504"/>
                    </a:moveTo>
                    <a:lnTo>
                      <a:pt x="6054" y="504"/>
                    </a:lnTo>
                    <a:cubicBezTo>
                      <a:pt x="6046" y="437"/>
                      <a:pt x="6006" y="403"/>
                      <a:pt x="5934" y="403"/>
                    </a:cubicBezTo>
                    <a:cubicBezTo>
                      <a:pt x="5868" y="403"/>
                      <a:pt x="5827" y="437"/>
                      <a:pt x="5811" y="504"/>
                    </a:cubicBezTo>
                    <a:close/>
                    <a:moveTo>
                      <a:pt x="6580" y="782"/>
                    </a:moveTo>
                    <a:lnTo>
                      <a:pt x="6580" y="754"/>
                    </a:lnTo>
                    <a:cubicBezTo>
                      <a:pt x="6571" y="764"/>
                      <a:pt x="6555" y="772"/>
                      <a:pt x="6532" y="780"/>
                    </a:cubicBezTo>
                    <a:cubicBezTo>
                      <a:pt x="6509" y="787"/>
                      <a:pt x="6486" y="791"/>
                      <a:pt x="6461" y="791"/>
                    </a:cubicBezTo>
                    <a:cubicBezTo>
                      <a:pt x="6392" y="791"/>
                      <a:pt x="6338" y="770"/>
                      <a:pt x="6298" y="730"/>
                    </a:cubicBezTo>
                    <a:cubicBezTo>
                      <a:pt x="6259" y="689"/>
                      <a:pt x="6239" y="632"/>
                      <a:pt x="6239" y="559"/>
                    </a:cubicBezTo>
                    <a:cubicBezTo>
                      <a:pt x="6239" y="486"/>
                      <a:pt x="6262" y="427"/>
                      <a:pt x="6307" y="381"/>
                    </a:cubicBezTo>
                    <a:cubicBezTo>
                      <a:pt x="6353" y="336"/>
                      <a:pt x="6409" y="313"/>
                      <a:pt x="6478" y="313"/>
                    </a:cubicBezTo>
                    <a:cubicBezTo>
                      <a:pt x="6515" y="313"/>
                      <a:pt x="6550" y="320"/>
                      <a:pt x="6580" y="334"/>
                    </a:cubicBezTo>
                    <a:lnTo>
                      <a:pt x="6580" y="150"/>
                    </a:lnTo>
                    <a:lnTo>
                      <a:pt x="6696" y="124"/>
                    </a:lnTo>
                    <a:lnTo>
                      <a:pt x="6696" y="782"/>
                    </a:lnTo>
                    <a:lnTo>
                      <a:pt x="6580" y="782"/>
                    </a:lnTo>
                    <a:close/>
                    <a:moveTo>
                      <a:pt x="6580" y="432"/>
                    </a:moveTo>
                    <a:cubicBezTo>
                      <a:pt x="6556" y="413"/>
                      <a:pt x="6530" y="404"/>
                      <a:pt x="6503" y="404"/>
                    </a:cubicBezTo>
                    <a:cubicBezTo>
                      <a:pt x="6457" y="404"/>
                      <a:pt x="6421" y="417"/>
                      <a:pt x="6397" y="443"/>
                    </a:cubicBezTo>
                    <a:cubicBezTo>
                      <a:pt x="6372" y="470"/>
                      <a:pt x="6359" y="507"/>
                      <a:pt x="6359" y="556"/>
                    </a:cubicBezTo>
                    <a:cubicBezTo>
                      <a:pt x="6359" y="652"/>
                      <a:pt x="6409" y="700"/>
                      <a:pt x="6508" y="700"/>
                    </a:cubicBezTo>
                    <a:cubicBezTo>
                      <a:pt x="6519" y="700"/>
                      <a:pt x="6532" y="697"/>
                      <a:pt x="6549" y="691"/>
                    </a:cubicBezTo>
                    <a:cubicBezTo>
                      <a:pt x="6565" y="684"/>
                      <a:pt x="6575" y="678"/>
                      <a:pt x="6580" y="672"/>
                    </a:cubicBezTo>
                    <a:lnTo>
                      <a:pt x="6580" y="432"/>
                    </a:lnTo>
                    <a:close/>
                    <a:moveTo>
                      <a:pt x="7178" y="757"/>
                    </a:moveTo>
                    <a:lnTo>
                      <a:pt x="7152" y="791"/>
                    </a:lnTo>
                    <a:lnTo>
                      <a:pt x="7087" y="791"/>
                    </a:lnTo>
                    <a:lnTo>
                      <a:pt x="7087" y="150"/>
                    </a:lnTo>
                    <a:lnTo>
                      <a:pt x="7202" y="124"/>
                    </a:lnTo>
                    <a:lnTo>
                      <a:pt x="7202" y="339"/>
                    </a:lnTo>
                    <a:cubicBezTo>
                      <a:pt x="7233" y="322"/>
                      <a:pt x="7266" y="313"/>
                      <a:pt x="7303" y="313"/>
                    </a:cubicBezTo>
                    <a:cubicBezTo>
                      <a:pt x="7375" y="313"/>
                      <a:pt x="7433" y="334"/>
                      <a:pt x="7478" y="377"/>
                    </a:cubicBezTo>
                    <a:cubicBezTo>
                      <a:pt x="7522" y="419"/>
                      <a:pt x="7544" y="474"/>
                      <a:pt x="7544" y="540"/>
                    </a:cubicBezTo>
                    <a:cubicBezTo>
                      <a:pt x="7544" y="617"/>
                      <a:pt x="7522" y="678"/>
                      <a:pt x="7477" y="723"/>
                    </a:cubicBezTo>
                    <a:cubicBezTo>
                      <a:pt x="7433" y="768"/>
                      <a:pt x="7372" y="791"/>
                      <a:pt x="7296" y="791"/>
                    </a:cubicBezTo>
                    <a:cubicBezTo>
                      <a:pt x="7250" y="791"/>
                      <a:pt x="7211" y="779"/>
                      <a:pt x="7178" y="757"/>
                    </a:cubicBezTo>
                    <a:close/>
                    <a:moveTo>
                      <a:pt x="7202" y="431"/>
                    </a:moveTo>
                    <a:lnTo>
                      <a:pt x="7202" y="671"/>
                    </a:lnTo>
                    <a:cubicBezTo>
                      <a:pt x="7219" y="690"/>
                      <a:pt x="7242" y="699"/>
                      <a:pt x="7271" y="699"/>
                    </a:cubicBezTo>
                    <a:cubicBezTo>
                      <a:pt x="7327" y="699"/>
                      <a:pt x="7366" y="687"/>
                      <a:pt x="7389" y="663"/>
                    </a:cubicBezTo>
                    <a:cubicBezTo>
                      <a:pt x="7413" y="638"/>
                      <a:pt x="7424" y="598"/>
                      <a:pt x="7424" y="544"/>
                    </a:cubicBezTo>
                    <a:cubicBezTo>
                      <a:pt x="7424" y="451"/>
                      <a:pt x="7376" y="404"/>
                      <a:pt x="7280" y="404"/>
                    </a:cubicBezTo>
                    <a:cubicBezTo>
                      <a:pt x="7246" y="404"/>
                      <a:pt x="7220" y="413"/>
                      <a:pt x="7202" y="431"/>
                    </a:cubicBezTo>
                    <a:close/>
                    <a:moveTo>
                      <a:pt x="7864" y="856"/>
                    </a:moveTo>
                    <a:cubicBezTo>
                      <a:pt x="7852" y="887"/>
                      <a:pt x="7826" y="912"/>
                      <a:pt x="7785" y="932"/>
                    </a:cubicBezTo>
                    <a:cubicBezTo>
                      <a:pt x="7745" y="953"/>
                      <a:pt x="7698" y="962"/>
                      <a:pt x="7644" y="962"/>
                    </a:cubicBezTo>
                    <a:lnTo>
                      <a:pt x="7644" y="868"/>
                    </a:lnTo>
                    <a:cubicBezTo>
                      <a:pt x="7733" y="868"/>
                      <a:pt x="7777" y="847"/>
                      <a:pt x="7777" y="805"/>
                    </a:cubicBezTo>
                    <a:cubicBezTo>
                      <a:pt x="7777" y="778"/>
                      <a:pt x="7765" y="736"/>
                      <a:pt x="7740" y="679"/>
                    </a:cubicBezTo>
                    <a:lnTo>
                      <a:pt x="7586" y="321"/>
                    </a:lnTo>
                    <a:lnTo>
                      <a:pt x="7705" y="321"/>
                    </a:lnTo>
                    <a:lnTo>
                      <a:pt x="7840" y="640"/>
                    </a:lnTo>
                    <a:lnTo>
                      <a:pt x="7961" y="321"/>
                    </a:lnTo>
                    <a:lnTo>
                      <a:pt x="8081" y="321"/>
                    </a:lnTo>
                    <a:lnTo>
                      <a:pt x="7864" y="856"/>
                    </a:lnTo>
                    <a:close/>
                    <a:moveTo>
                      <a:pt x="8453" y="408"/>
                    </a:moveTo>
                    <a:lnTo>
                      <a:pt x="8395" y="408"/>
                    </a:lnTo>
                    <a:lnTo>
                      <a:pt x="8395" y="321"/>
                    </a:lnTo>
                    <a:lnTo>
                      <a:pt x="8453" y="321"/>
                    </a:lnTo>
                    <a:lnTo>
                      <a:pt x="8453" y="228"/>
                    </a:lnTo>
                    <a:lnTo>
                      <a:pt x="8568" y="188"/>
                    </a:lnTo>
                    <a:lnTo>
                      <a:pt x="8568" y="321"/>
                    </a:lnTo>
                    <a:lnTo>
                      <a:pt x="8704" y="321"/>
                    </a:lnTo>
                    <a:lnTo>
                      <a:pt x="8704" y="408"/>
                    </a:lnTo>
                    <a:lnTo>
                      <a:pt x="8568" y="408"/>
                    </a:lnTo>
                    <a:lnTo>
                      <a:pt x="8568" y="610"/>
                    </a:lnTo>
                    <a:cubicBezTo>
                      <a:pt x="8568" y="643"/>
                      <a:pt x="8574" y="666"/>
                      <a:pt x="8585" y="679"/>
                    </a:cubicBezTo>
                    <a:cubicBezTo>
                      <a:pt x="8596" y="693"/>
                      <a:pt x="8615" y="700"/>
                      <a:pt x="8643" y="700"/>
                    </a:cubicBezTo>
                    <a:cubicBezTo>
                      <a:pt x="8671" y="700"/>
                      <a:pt x="8696" y="693"/>
                      <a:pt x="8720" y="679"/>
                    </a:cubicBezTo>
                    <a:lnTo>
                      <a:pt x="8720" y="778"/>
                    </a:lnTo>
                    <a:cubicBezTo>
                      <a:pt x="8694" y="786"/>
                      <a:pt x="8655" y="791"/>
                      <a:pt x="8606" y="791"/>
                    </a:cubicBezTo>
                    <a:cubicBezTo>
                      <a:pt x="8557" y="791"/>
                      <a:pt x="8519" y="778"/>
                      <a:pt x="8492" y="752"/>
                    </a:cubicBezTo>
                    <a:cubicBezTo>
                      <a:pt x="8466" y="726"/>
                      <a:pt x="8453" y="689"/>
                      <a:pt x="8453" y="641"/>
                    </a:cubicBezTo>
                    <a:lnTo>
                      <a:pt x="8453" y="408"/>
                    </a:lnTo>
                    <a:close/>
                    <a:moveTo>
                      <a:pt x="9130" y="782"/>
                    </a:moveTo>
                    <a:lnTo>
                      <a:pt x="9130" y="498"/>
                    </a:lnTo>
                    <a:cubicBezTo>
                      <a:pt x="9130" y="470"/>
                      <a:pt x="9120" y="447"/>
                      <a:pt x="9101" y="430"/>
                    </a:cubicBezTo>
                    <a:cubicBezTo>
                      <a:pt x="9082" y="413"/>
                      <a:pt x="9057" y="404"/>
                      <a:pt x="9027" y="404"/>
                    </a:cubicBezTo>
                    <a:cubicBezTo>
                      <a:pt x="9007" y="404"/>
                      <a:pt x="8988" y="409"/>
                      <a:pt x="8969" y="418"/>
                    </a:cubicBezTo>
                    <a:cubicBezTo>
                      <a:pt x="8949" y="428"/>
                      <a:pt x="8935" y="439"/>
                      <a:pt x="8927" y="451"/>
                    </a:cubicBezTo>
                    <a:lnTo>
                      <a:pt x="8927" y="782"/>
                    </a:lnTo>
                    <a:lnTo>
                      <a:pt x="8810" y="782"/>
                    </a:lnTo>
                    <a:lnTo>
                      <a:pt x="8810" y="150"/>
                    </a:lnTo>
                    <a:lnTo>
                      <a:pt x="8927" y="124"/>
                    </a:lnTo>
                    <a:lnTo>
                      <a:pt x="8927" y="351"/>
                    </a:lnTo>
                    <a:cubicBezTo>
                      <a:pt x="8957" y="326"/>
                      <a:pt x="8998" y="313"/>
                      <a:pt x="9051" y="313"/>
                    </a:cubicBezTo>
                    <a:cubicBezTo>
                      <a:pt x="9112" y="313"/>
                      <a:pt x="9160" y="329"/>
                      <a:pt x="9195" y="361"/>
                    </a:cubicBezTo>
                    <a:cubicBezTo>
                      <a:pt x="9229" y="393"/>
                      <a:pt x="9246" y="439"/>
                      <a:pt x="9246" y="498"/>
                    </a:cubicBezTo>
                    <a:lnTo>
                      <a:pt x="9246" y="782"/>
                    </a:lnTo>
                    <a:lnTo>
                      <a:pt x="9130" y="782"/>
                    </a:lnTo>
                    <a:close/>
                    <a:moveTo>
                      <a:pt x="9812" y="585"/>
                    </a:moveTo>
                    <a:lnTo>
                      <a:pt x="9459" y="585"/>
                    </a:lnTo>
                    <a:cubicBezTo>
                      <a:pt x="9461" y="621"/>
                      <a:pt x="9474" y="650"/>
                      <a:pt x="9499" y="670"/>
                    </a:cubicBezTo>
                    <a:cubicBezTo>
                      <a:pt x="9524" y="691"/>
                      <a:pt x="9558" y="701"/>
                      <a:pt x="9600" y="701"/>
                    </a:cubicBezTo>
                    <a:cubicBezTo>
                      <a:pt x="9653" y="701"/>
                      <a:pt x="9692" y="688"/>
                      <a:pt x="9720" y="663"/>
                    </a:cubicBezTo>
                    <a:lnTo>
                      <a:pt x="9765" y="745"/>
                    </a:lnTo>
                    <a:cubicBezTo>
                      <a:pt x="9724" y="775"/>
                      <a:pt x="9663" y="791"/>
                      <a:pt x="9583" y="791"/>
                    </a:cubicBezTo>
                    <a:cubicBezTo>
                      <a:pt x="9507" y="791"/>
                      <a:pt x="9448" y="770"/>
                      <a:pt x="9404" y="729"/>
                    </a:cubicBezTo>
                    <a:cubicBezTo>
                      <a:pt x="9360" y="688"/>
                      <a:pt x="9338" y="630"/>
                      <a:pt x="9338" y="557"/>
                    </a:cubicBezTo>
                    <a:cubicBezTo>
                      <a:pt x="9338" y="484"/>
                      <a:pt x="9362" y="425"/>
                      <a:pt x="9410" y="380"/>
                    </a:cubicBezTo>
                    <a:cubicBezTo>
                      <a:pt x="9459" y="335"/>
                      <a:pt x="9516" y="313"/>
                      <a:pt x="9584" y="313"/>
                    </a:cubicBezTo>
                    <a:cubicBezTo>
                      <a:pt x="9655" y="313"/>
                      <a:pt x="9713" y="333"/>
                      <a:pt x="9756" y="373"/>
                    </a:cubicBezTo>
                    <a:cubicBezTo>
                      <a:pt x="9800" y="412"/>
                      <a:pt x="9822" y="463"/>
                      <a:pt x="9822" y="525"/>
                    </a:cubicBezTo>
                    <a:cubicBezTo>
                      <a:pt x="9822" y="538"/>
                      <a:pt x="9818" y="558"/>
                      <a:pt x="9812" y="585"/>
                    </a:cubicBezTo>
                    <a:close/>
                    <a:moveTo>
                      <a:pt x="9463" y="504"/>
                    </a:moveTo>
                    <a:lnTo>
                      <a:pt x="9706" y="504"/>
                    </a:lnTo>
                    <a:cubicBezTo>
                      <a:pt x="9698" y="437"/>
                      <a:pt x="9658" y="403"/>
                      <a:pt x="9586" y="403"/>
                    </a:cubicBezTo>
                    <a:cubicBezTo>
                      <a:pt x="9520" y="403"/>
                      <a:pt x="9479" y="437"/>
                      <a:pt x="9463" y="504"/>
                    </a:cubicBezTo>
                    <a:close/>
                    <a:moveTo>
                      <a:pt x="335" y="1346"/>
                    </a:moveTo>
                    <a:lnTo>
                      <a:pt x="335" y="1529"/>
                    </a:lnTo>
                    <a:lnTo>
                      <a:pt x="613" y="1529"/>
                    </a:lnTo>
                    <a:lnTo>
                      <a:pt x="613" y="1647"/>
                    </a:lnTo>
                    <a:lnTo>
                      <a:pt x="335" y="1647"/>
                    </a:lnTo>
                    <a:lnTo>
                      <a:pt x="335" y="1882"/>
                    </a:lnTo>
                    <a:lnTo>
                      <a:pt x="716" y="1882"/>
                    </a:lnTo>
                    <a:lnTo>
                      <a:pt x="716" y="2005"/>
                    </a:lnTo>
                    <a:lnTo>
                      <a:pt x="186" y="2005"/>
                    </a:lnTo>
                    <a:lnTo>
                      <a:pt x="186" y="1222"/>
                    </a:lnTo>
                    <a:lnTo>
                      <a:pt x="723" y="1222"/>
                    </a:lnTo>
                    <a:lnTo>
                      <a:pt x="723" y="1346"/>
                    </a:lnTo>
                    <a:lnTo>
                      <a:pt x="335" y="1346"/>
                    </a:lnTo>
                    <a:close/>
                    <a:moveTo>
                      <a:pt x="854" y="1222"/>
                    </a:moveTo>
                    <a:lnTo>
                      <a:pt x="1004" y="1222"/>
                    </a:lnTo>
                    <a:lnTo>
                      <a:pt x="1004" y="1753"/>
                    </a:lnTo>
                    <a:cubicBezTo>
                      <a:pt x="1004" y="1795"/>
                      <a:pt x="1017" y="1829"/>
                      <a:pt x="1045" y="1855"/>
                    </a:cubicBezTo>
                    <a:cubicBezTo>
                      <a:pt x="1073" y="1882"/>
                      <a:pt x="1110" y="1895"/>
                      <a:pt x="1159" y="1895"/>
                    </a:cubicBezTo>
                    <a:cubicBezTo>
                      <a:pt x="1213" y="1895"/>
                      <a:pt x="1254" y="1882"/>
                      <a:pt x="1284" y="1856"/>
                    </a:cubicBezTo>
                    <a:cubicBezTo>
                      <a:pt x="1315" y="1830"/>
                      <a:pt x="1329" y="1795"/>
                      <a:pt x="1329" y="1750"/>
                    </a:cubicBezTo>
                    <a:lnTo>
                      <a:pt x="1329" y="1222"/>
                    </a:lnTo>
                    <a:lnTo>
                      <a:pt x="1479" y="1222"/>
                    </a:lnTo>
                    <a:lnTo>
                      <a:pt x="1479" y="1761"/>
                    </a:lnTo>
                    <a:cubicBezTo>
                      <a:pt x="1479" y="1841"/>
                      <a:pt x="1450" y="1904"/>
                      <a:pt x="1392" y="1950"/>
                    </a:cubicBezTo>
                    <a:cubicBezTo>
                      <a:pt x="1334" y="1995"/>
                      <a:pt x="1256" y="2018"/>
                      <a:pt x="1160" y="2018"/>
                    </a:cubicBezTo>
                    <a:cubicBezTo>
                      <a:pt x="1062" y="2018"/>
                      <a:pt x="987" y="1996"/>
                      <a:pt x="934" y="1952"/>
                    </a:cubicBezTo>
                    <a:cubicBezTo>
                      <a:pt x="881" y="1907"/>
                      <a:pt x="854" y="1843"/>
                      <a:pt x="854" y="1760"/>
                    </a:cubicBezTo>
                    <a:lnTo>
                      <a:pt x="854" y="1222"/>
                    </a:lnTo>
                    <a:close/>
                    <a:moveTo>
                      <a:pt x="2124" y="2005"/>
                    </a:moveTo>
                    <a:lnTo>
                      <a:pt x="1900" y="1682"/>
                    </a:lnTo>
                    <a:cubicBezTo>
                      <a:pt x="1878" y="1681"/>
                      <a:pt x="1846" y="1680"/>
                      <a:pt x="1805" y="1678"/>
                    </a:cubicBezTo>
                    <a:lnTo>
                      <a:pt x="1805" y="2005"/>
                    </a:lnTo>
                    <a:lnTo>
                      <a:pt x="1651" y="2005"/>
                    </a:lnTo>
                    <a:lnTo>
                      <a:pt x="1651" y="1222"/>
                    </a:lnTo>
                    <a:cubicBezTo>
                      <a:pt x="1659" y="1222"/>
                      <a:pt x="1691" y="1221"/>
                      <a:pt x="1748" y="1218"/>
                    </a:cubicBezTo>
                    <a:cubicBezTo>
                      <a:pt x="1804" y="1216"/>
                      <a:pt x="1849" y="1214"/>
                      <a:pt x="1884" y="1214"/>
                    </a:cubicBezTo>
                    <a:cubicBezTo>
                      <a:pt x="2097" y="1214"/>
                      <a:pt x="2204" y="1291"/>
                      <a:pt x="2204" y="1445"/>
                    </a:cubicBezTo>
                    <a:cubicBezTo>
                      <a:pt x="2204" y="1491"/>
                      <a:pt x="2189" y="1534"/>
                      <a:pt x="2159" y="1572"/>
                    </a:cubicBezTo>
                    <a:cubicBezTo>
                      <a:pt x="2130" y="1610"/>
                      <a:pt x="2093" y="1637"/>
                      <a:pt x="2048" y="1652"/>
                    </a:cubicBezTo>
                    <a:lnTo>
                      <a:pt x="2296" y="2005"/>
                    </a:lnTo>
                    <a:lnTo>
                      <a:pt x="2124" y="2005"/>
                    </a:lnTo>
                    <a:close/>
                    <a:moveTo>
                      <a:pt x="1805" y="1343"/>
                    </a:moveTo>
                    <a:lnTo>
                      <a:pt x="1805" y="1560"/>
                    </a:lnTo>
                    <a:cubicBezTo>
                      <a:pt x="1833" y="1563"/>
                      <a:pt x="1854" y="1564"/>
                      <a:pt x="1869" y="1564"/>
                    </a:cubicBezTo>
                    <a:cubicBezTo>
                      <a:pt x="1931" y="1564"/>
                      <a:pt x="1977" y="1555"/>
                      <a:pt x="2005" y="1539"/>
                    </a:cubicBezTo>
                    <a:cubicBezTo>
                      <a:pt x="2034" y="1523"/>
                      <a:pt x="2049" y="1491"/>
                      <a:pt x="2049" y="1444"/>
                    </a:cubicBezTo>
                    <a:cubicBezTo>
                      <a:pt x="2049" y="1405"/>
                      <a:pt x="2033" y="1378"/>
                      <a:pt x="2002" y="1363"/>
                    </a:cubicBezTo>
                    <a:cubicBezTo>
                      <a:pt x="1971" y="1348"/>
                      <a:pt x="1923" y="1340"/>
                      <a:pt x="1856" y="1340"/>
                    </a:cubicBezTo>
                    <a:cubicBezTo>
                      <a:pt x="1840" y="1340"/>
                      <a:pt x="1823" y="1341"/>
                      <a:pt x="1805" y="1343"/>
                    </a:cubicBezTo>
                    <a:close/>
                    <a:moveTo>
                      <a:pt x="2328" y="1607"/>
                    </a:moveTo>
                    <a:cubicBezTo>
                      <a:pt x="2328" y="1495"/>
                      <a:pt x="2361" y="1401"/>
                      <a:pt x="2426" y="1324"/>
                    </a:cubicBezTo>
                    <a:cubicBezTo>
                      <a:pt x="2492" y="1247"/>
                      <a:pt x="2580" y="1208"/>
                      <a:pt x="2689" y="1208"/>
                    </a:cubicBezTo>
                    <a:cubicBezTo>
                      <a:pt x="2810" y="1208"/>
                      <a:pt x="2903" y="1243"/>
                      <a:pt x="2966" y="1313"/>
                    </a:cubicBezTo>
                    <a:cubicBezTo>
                      <a:pt x="3030" y="1383"/>
                      <a:pt x="3062" y="1481"/>
                      <a:pt x="3062" y="1607"/>
                    </a:cubicBezTo>
                    <a:cubicBezTo>
                      <a:pt x="3062" y="1733"/>
                      <a:pt x="3029" y="1833"/>
                      <a:pt x="2962" y="1907"/>
                    </a:cubicBezTo>
                    <a:cubicBezTo>
                      <a:pt x="2895" y="1981"/>
                      <a:pt x="2801" y="2018"/>
                      <a:pt x="2678" y="2018"/>
                    </a:cubicBezTo>
                    <a:cubicBezTo>
                      <a:pt x="2565" y="2018"/>
                      <a:pt x="2479" y="1982"/>
                      <a:pt x="2418" y="1908"/>
                    </a:cubicBezTo>
                    <a:cubicBezTo>
                      <a:pt x="2358" y="1835"/>
                      <a:pt x="2328" y="1735"/>
                      <a:pt x="2328" y="1607"/>
                    </a:cubicBezTo>
                    <a:close/>
                    <a:moveTo>
                      <a:pt x="2483" y="1607"/>
                    </a:moveTo>
                    <a:cubicBezTo>
                      <a:pt x="2483" y="1698"/>
                      <a:pt x="2500" y="1769"/>
                      <a:pt x="2533" y="1820"/>
                    </a:cubicBezTo>
                    <a:cubicBezTo>
                      <a:pt x="2566" y="1870"/>
                      <a:pt x="2614" y="1895"/>
                      <a:pt x="2678" y="1895"/>
                    </a:cubicBezTo>
                    <a:cubicBezTo>
                      <a:pt x="2752" y="1895"/>
                      <a:pt x="2809" y="1870"/>
                      <a:pt x="2849" y="1821"/>
                    </a:cubicBezTo>
                    <a:cubicBezTo>
                      <a:pt x="2888" y="1772"/>
                      <a:pt x="2907" y="1701"/>
                      <a:pt x="2907" y="1607"/>
                    </a:cubicBezTo>
                    <a:cubicBezTo>
                      <a:pt x="2907" y="1424"/>
                      <a:pt x="2835" y="1332"/>
                      <a:pt x="2689" y="1332"/>
                    </a:cubicBezTo>
                    <a:cubicBezTo>
                      <a:pt x="2623" y="1332"/>
                      <a:pt x="2572" y="1357"/>
                      <a:pt x="2536" y="1406"/>
                    </a:cubicBezTo>
                    <a:cubicBezTo>
                      <a:pt x="2501" y="1456"/>
                      <a:pt x="2483" y="1523"/>
                      <a:pt x="2483" y="1607"/>
                    </a:cubicBezTo>
                    <a:close/>
                    <a:moveTo>
                      <a:pt x="3343" y="1717"/>
                    </a:moveTo>
                    <a:lnTo>
                      <a:pt x="3343" y="2005"/>
                    </a:lnTo>
                    <a:lnTo>
                      <a:pt x="3194" y="2005"/>
                    </a:lnTo>
                    <a:lnTo>
                      <a:pt x="3194" y="1223"/>
                    </a:lnTo>
                    <a:cubicBezTo>
                      <a:pt x="3294" y="1219"/>
                      <a:pt x="3352" y="1217"/>
                      <a:pt x="3369" y="1217"/>
                    </a:cubicBezTo>
                    <a:cubicBezTo>
                      <a:pt x="3501" y="1217"/>
                      <a:pt x="3598" y="1236"/>
                      <a:pt x="3660" y="1274"/>
                    </a:cubicBezTo>
                    <a:cubicBezTo>
                      <a:pt x="3721" y="1312"/>
                      <a:pt x="3752" y="1371"/>
                      <a:pt x="3752" y="1452"/>
                    </a:cubicBezTo>
                    <a:cubicBezTo>
                      <a:pt x="3752" y="1631"/>
                      <a:pt x="3638" y="1721"/>
                      <a:pt x="3411" y="1721"/>
                    </a:cubicBezTo>
                    <a:cubicBezTo>
                      <a:pt x="3394" y="1721"/>
                      <a:pt x="3372" y="1720"/>
                      <a:pt x="3343" y="1717"/>
                    </a:cubicBezTo>
                    <a:close/>
                    <a:moveTo>
                      <a:pt x="3343" y="1343"/>
                    </a:moveTo>
                    <a:lnTo>
                      <a:pt x="3343" y="1594"/>
                    </a:lnTo>
                    <a:cubicBezTo>
                      <a:pt x="3369" y="1596"/>
                      <a:pt x="3389" y="1597"/>
                      <a:pt x="3403" y="1597"/>
                    </a:cubicBezTo>
                    <a:cubicBezTo>
                      <a:pt x="3471" y="1597"/>
                      <a:pt x="3521" y="1587"/>
                      <a:pt x="3552" y="1566"/>
                    </a:cubicBezTo>
                    <a:cubicBezTo>
                      <a:pt x="3584" y="1544"/>
                      <a:pt x="3599" y="1510"/>
                      <a:pt x="3599" y="1462"/>
                    </a:cubicBezTo>
                    <a:cubicBezTo>
                      <a:pt x="3599" y="1381"/>
                      <a:pt x="3529" y="1340"/>
                      <a:pt x="3389" y="1340"/>
                    </a:cubicBezTo>
                    <a:cubicBezTo>
                      <a:pt x="3373" y="1340"/>
                      <a:pt x="3358" y="1341"/>
                      <a:pt x="3343" y="1343"/>
                    </a:cubicBezTo>
                    <a:close/>
                    <a:moveTo>
                      <a:pt x="4033" y="1346"/>
                    </a:moveTo>
                    <a:lnTo>
                      <a:pt x="4033" y="1529"/>
                    </a:lnTo>
                    <a:lnTo>
                      <a:pt x="4310" y="1529"/>
                    </a:lnTo>
                    <a:lnTo>
                      <a:pt x="4310" y="1647"/>
                    </a:lnTo>
                    <a:lnTo>
                      <a:pt x="4033" y="1647"/>
                    </a:lnTo>
                    <a:lnTo>
                      <a:pt x="4033" y="1882"/>
                    </a:lnTo>
                    <a:lnTo>
                      <a:pt x="4414" y="1882"/>
                    </a:lnTo>
                    <a:lnTo>
                      <a:pt x="4414" y="2005"/>
                    </a:lnTo>
                    <a:lnTo>
                      <a:pt x="3884" y="2005"/>
                    </a:lnTo>
                    <a:lnTo>
                      <a:pt x="3884" y="1222"/>
                    </a:lnTo>
                    <a:lnTo>
                      <a:pt x="4420" y="1222"/>
                    </a:lnTo>
                    <a:lnTo>
                      <a:pt x="4420" y="1346"/>
                    </a:lnTo>
                    <a:lnTo>
                      <a:pt x="4033" y="1346"/>
                    </a:lnTo>
                    <a:close/>
                    <a:moveTo>
                      <a:pt x="5042" y="2005"/>
                    </a:moveTo>
                    <a:lnTo>
                      <a:pt x="4981" y="1846"/>
                    </a:lnTo>
                    <a:lnTo>
                      <a:pt x="4693" y="1846"/>
                    </a:lnTo>
                    <a:lnTo>
                      <a:pt x="4634" y="2005"/>
                    </a:lnTo>
                    <a:lnTo>
                      <a:pt x="4469" y="2005"/>
                    </a:lnTo>
                    <a:lnTo>
                      <a:pt x="4804" y="1212"/>
                    </a:lnTo>
                    <a:lnTo>
                      <a:pt x="4869" y="1212"/>
                    </a:lnTo>
                    <a:lnTo>
                      <a:pt x="5207" y="2005"/>
                    </a:lnTo>
                    <a:lnTo>
                      <a:pt x="5042" y="2005"/>
                    </a:lnTo>
                    <a:close/>
                    <a:moveTo>
                      <a:pt x="4836" y="1451"/>
                    </a:moveTo>
                    <a:lnTo>
                      <a:pt x="4735" y="1740"/>
                    </a:lnTo>
                    <a:lnTo>
                      <a:pt x="4937" y="1740"/>
                    </a:lnTo>
                    <a:lnTo>
                      <a:pt x="4836" y="1451"/>
                    </a:lnTo>
                    <a:close/>
                    <a:moveTo>
                      <a:pt x="5847" y="2016"/>
                    </a:moveTo>
                    <a:lnTo>
                      <a:pt x="5439" y="1520"/>
                    </a:lnTo>
                    <a:lnTo>
                      <a:pt x="5439" y="2006"/>
                    </a:lnTo>
                    <a:lnTo>
                      <a:pt x="5296" y="2006"/>
                    </a:lnTo>
                    <a:lnTo>
                      <a:pt x="5296" y="1222"/>
                    </a:lnTo>
                    <a:lnTo>
                      <a:pt x="5368" y="1222"/>
                    </a:lnTo>
                    <a:lnTo>
                      <a:pt x="5765" y="1695"/>
                    </a:lnTo>
                    <a:lnTo>
                      <a:pt x="5765" y="1222"/>
                    </a:lnTo>
                    <a:lnTo>
                      <a:pt x="5908" y="1222"/>
                    </a:lnTo>
                    <a:lnTo>
                      <a:pt x="5908" y="2016"/>
                    </a:lnTo>
                    <a:lnTo>
                      <a:pt x="5847" y="2016"/>
                    </a:lnTo>
                    <a:close/>
                    <a:moveTo>
                      <a:pt x="6434" y="1222"/>
                    </a:moveTo>
                    <a:lnTo>
                      <a:pt x="6583" y="1222"/>
                    </a:lnTo>
                    <a:lnTo>
                      <a:pt x="6583" y="1753"/>
                    </a:lnTo>
                    <a:cubicBezTo>
                      <a:pt x="6583" y="1795"/>
                      <a:pt x="6597" y="1829"/>
                      <a:pt x="6624" y="1855"/>
                    </a:cubicBezTo>
                    <a:cubicBezTo>
                      <a:pt x="6652" y="1882"/>
                      <a:pt x="6690" y="1895"/>
                      <a:pt x="6738" y="1895"/>
                    </a:cubicBezTo>
                    <a:cubicBezTo>
                      <a:pt x="6792" y="1895"/>
                      <a:pt x="6834" y="1882"/>
                      <a:pt x="6864" y="1856"/>
                    </a:cubicBezTo>
                    <a:cubicBezTo>
                      <a:pt x="6894" y="1830"/>
                      <a:pt x="6909" y="1795"/>
                      <a:pt x="6909" y="1750"/>
                    </a:cubicBezTo>
                    <a:lnTo>
                      <a:pt x="6909" y="1222"/>
                    </a:lnTo>
                    <a:lnTo>
                      <a:pt x="7058" y="1222"/>
                    </a:lnTo>
                    <a:lnTo>
                      <a:pt x="7058" y="1761"/>
                    </a:lnTo>
                    <a:cubicBezTo>
                      <a:pt x="7058" y="1841"/>
                      <a:pt x="7029" y="1904"/>
                      <a:pt x="6971" y="1950"/>
                    </a:cubicBezTo>
                    <a:cubicBezTo>
                      <a:pt x="6913" y="1995"/>
                      <a:pt x="6836" y="2018"/>
                      <a:pt x="6739" y="2018"/>
                    </a:cubicBezTo>
                    <a:cubicBezTo>
                      <a:pt x="6642" y="2018"/>
                      <a:pt x="6566" y="1996"/>
                      <a:pt x="6513" y="1952"/>
                    </a:cubicBezTo>
                    <a:cubicBezTo>
                      <a:pt x="6461" y="1907"/>
                      <a:pt x="6434" y="1843"/>
                      <a:pt x="6434" y="1760"/>
                    </a:cubicBezTo>
                    <a:lnTo>
                      <a:pt x="6434" y="1222"/>
                    </a:lnTo>
                    <a:close/>
                    <a:moveTo>
                      <a:pt x="7781" y="2016"/>
                    </a:moveTo>
                    <a:lnTo>
                      <a:pt x="7374" y="1520"/>
                    </a:lnTo>
                    <a:lnTo>
                      <a:pt x="7374" y="2006"/>
                    </a:lnTo>
                    <a:lnTo>
                      <a:pt x="7230" y="2006"/>
                    </a:lnTo>
                    <a:lnTo>
                      <a:pt x="7230" y="1222"/>
                    </a:lnTo>
                    <a:lnTo>
                      <a:pt x="7302" y="1222"/>
                    </a:lnTo>
                    <a:lnTo>
                      <a:pt x="7699" y="1695"/>
                    </a:lnTo>
                    <a:lnTo>
                      <a:pt x="7699" y="1222"/>
                    </a:lnTo>
                    <a:lnTo>
                      <a:pt x="7842" y="1222"/>
                    </a:lnTo>
                    <a:lnTo>
                      <a:pt x="7842" y="2016"/>
                    </a:lnTo>
                    <a:lnTo>
                      <a:pt x="7781" y="2016"/>
                    </a:lnTo>
                    <a:close/>
                    <a:moveTo>
                      <a:pt x="8017" y="2005"/>
                    </a:moveTo>
                    <a:lnTo>
                      <a:pt x="8017" y="1222"/>
                    </a:lnTo>
                    <a:lnTo>
                      <a:pt x="8166" y="1222"/>
                    </a:lnTo>
                    <a:lnTo>
                      <a:pt x="8166" y="2005"/>
                    </a:lnTo>
                    <a:lnTo>
                      <a:pt x="8017" y="2005"/>
                    </a:lnTo>
                    <a:close/>
                    <a:moveTo>
                      <a:pt x="8301" y="1607"/>
                    </a:moveTo>
                    <a:cubicBezTo>
                      <a:pt x="8301" y="1495"/>
                      <a:pt x="8334" y="1401"/>
                      <a:pt x="8400" y="1324"/>
                    </a:cubicBezTo>
                    <a:cubicBezTo>
                      <a:pt x="8465" y="1247"/>
                      <a:pt x="8553" y="1208"/>
                      <a:pt x="8662" y="1208"/>
                    </a:cubicBezTo>
                    <a:cubicBezTo>
                      <a:pt x="8783" y="1208"/>
                      <a:pt x="8876" y="1243"/>
                      <a:pt x="8939" y="1313"/>
                    </a:cubicBezTo>
                    <a:cubicBezTo>
                      <a:pt x="9003" y="1383"/>
                      <a:pt x="9035" y="1481"/>
                      <a:pt x="9035" y="1607"/>
                    </a:cubicBezTo>
                    <a:cubicBezTo>
                      <a:pt x="9035" y="1733"/>
                      <a:pt x="9002" y="1833"/>
                      <a:pt x="8935" y="1907"/>
                    </a:cubicBezTo>
                    <a:cubicBezTo>
                      <a:pt x="8868" y="1981"/>
                      <a:pt x="8774" y="2018"/>
                      <a:pt x="8651" y="2018"/>
                    </a:cubicBezTo>
                    <a:cubicBezTo>
                      <a:pt x="8538" y="2018"/>
                      <a:pt x="8452" y="1982"/>
                      <a:pt x="8391" y="1908"/>
                    </a:cubicBezTo>
                    <a:cubicBezTo>
                      <a:pt x="8331" y="1835"/>
                      <a:pt x="8301" y="1735"/>
                      <a:pt x="8301" y="1607"/>
                    </a:cubicBezTo>
                    <a:close/>
                    <a:moveTo>
                      <a:pt x="8456" y="1607"/>
                    </a:moveTo>
                    <a:cubicBezTo>
                      <a:pt x="8456" y="1698"/>
                      <a:pt x="8473" y="1769"/>
                      <a:pt x="8506" y="1820"/>
                    </a:cubicBezTo>
                    <a:cubicBezTo>
                      <a:pt x="8539" y="1870"/>
                      <a:pt x="8587" y="1895"/>
                      <a:pt x="8651" y="1895"/>
                    </a:cubicBezTo>
                    <a:cubicBezTo>
                      <a:pt x="8725" y="1895"/>
                      <a:pt x="8782" y="1870"/>
                      <a:pt x="8822" y="1821"/>
                    </a:cubicBezTo>
                    <a:cubicBezTo>
                      <a:pt x="8861" y="1772"/>
                      <a:pt x="8880" y="1701"/>
                      <a:pt x="8880" y="1607"/>
                    </a:cubicBezTo>
                    <a:cubicBezTo>
                      <a:pt x="8880" y="1424"/>
                      <a:pt x="8808" y="1332"/>
                      <a:pt x="8662" y="1332"/>
                    </a:cubicBezTo>
                    <a:cubicBezTo>
                      <a:pt x="8596" y="1332"/>
                      <a:pt x="8545" y="1357"/>
                      <a:pt x="8509" y="1406"/>
                    </a:cubicBezTo>
                    <a:cubicBezTo>
                      <a:pt x="8474" y="1456"/>
                      <a:pt x="8456" y="1523"/>
                      <a:pt x="8456" y="1607"/>
                    </a:cubicBezTo>
                    <a:close/>
                    <a:moveTo>
                      <a:pt x="9719" y="2016"/>
                    </a:moveTo>
                    <a:lnTo>
                      <a:pt x="9311" y="1520"/>
                    </a:lnTo>
                    <a:lnTo>
                      <a:pt x="9311" y="2006"/>
                    </a:lnTo>
                    <a:lnTo>
                      <a:pt x="9167" y="2006"/>
                    </a:lnTo>
                    <a:lnTo>
                      <a:pt x="9167" y="1222"/>
                    </a:lnTo>
                    <a:lnTo>
                      <a:pt x="9239" y="1222"/>
                    </a:lnTo>
                    <a:lnTo>
                      <a:pt x="9636" y="1695"/>
                    </a:lnTo>
                    <a:lnTo>
                      <a:pt x="9636" y="1222"/>
                    </a:lnTo>
                    <a:lnTo>
                      <a:pt x="9779" y="1222"/>
                    </a:lnTo>
                    <a:lnTo>
                      <a:pt x="9779" y="2016"/>
                    </a:lnTo>
                    <a:lnTo>
                      <a:pt x="9719" y="2016"/>
                    </a:lnTo>
                    <a:close/>
                  </a:path>
                </a:pathLst>
              </a:custGeom>
              <a:solidFill>
                <a:srgbClr val="FEFEFE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61" name="Freeform 23"/>
              <p:cNvSpPr>
                <a:spLocks noEditPoints="1"/>
              </p:cNvSpPr>
              <p:nvPr/>
            </p:nvSpPr>
            <p:spPr bwMode="auto">
              <a:xfrm>
                <a:off x="2059" y="2578"/>
                <a:ext cx="1666" cy="326"/>
              </a:xfrm>
              <a:custGeom>
                <a:avLst/>
                <a:gdLst>
                  <a:gd name="T0" fmla="*/ 0 w 9639"/>
                  <a:gd name="T1" fmla="*/ 0 h 1894"/>
                  <a:gd name="T2" fmla="*/ 0 w 9639"/>
                  <a:gd name="T3" fmla="*/ 0 h 1894"/>
                  <a:gd name="T4" fmla="*/ 0 w 9639"/>
                  <a:gd name="T5" fmla="*/ 0 h 1894"/>
                  <a:gd name="T6" fmla="*/ 0 w 9639"/>
                  <a:gd name="T7" fmla="*/ 0 h 1894"/>
                  <a:gd name="T8" fmla="*/ 0 w 9639"/>
                  <a:gd name="T9" fmla="*/ 0 h 1894"/>
                  <a:gd name="T10" fmla="*/ 0 w 9639"/>
                  <a:gd name="T11" fmla="*/ 0 h 1894"/>
                  <a:gd name="T12" fmla="*/ 0 w 9639"/>
                  <a:gd name="T13" fmla="*/ 0 h 1894"/>
                  <a:gd name="T14" fmla="*/ 0 w 9639"/>
                  <a:gd name="T15" fmla="*/ 0 h 1894"/>
                  <a:gd name="T16" fmla="*/ 0 w 9639"/>
                  <a:gd name="T17" fmla="*/ 0 h 1894"/>
                  <a:gd name="T18" fmla="*/ 0 w 9639"/>
                  <a:gd name="T19" fmla="*/ 0 h 1894"/>
                  <a:gd name="T20" fmla="*/ 0 w 9639"/>
                  <a:gd name="T21" fmla="*/ 0 h 1894"/>
                  <a:gd name="T22" fmla="*/ 0 w 9639"/>
                  <a:gd name="T23" fmla="*/ 0 h 1894"/>
                  <a:gd name="T24" fmla="*/ 0 w 9639"/>
                  <a:gd name="T25" fmla="*/ 0 h 1894"/>
                  <a:gd name="T26" fmla="*/ 0 w 9639"/>
                  <a:gd name="T27" fmla="*/ 0 h 1894"/>
                  <a:gd name="T28" fmla="*/ 0 w 9639"/>
                  <a:gd name="T29" fmla="*/ 0 h 1894"/>
                  <a:gd name="T30" fmla="*/ 0 w 9639"/>
                  <a:gd name="T31" fmla="*/ 0 h 1894"/>
                  <a:gd name="T32" fmla="*/ 0 w 9639"/>
                  <a:gd name="T33" fmla="*/ 0 h 1894"/>
                  <a:gd name="T34" fmla="*/ 0 w 9639"/>
                  <a:gd name="T35" fmla="*/ 0 h 1894"/>
                  <a:gd name="T36" fmla="*/ 0 w 9639"/>
                  <a:gd name="T37" fmla="*/ 0 h 1894"/>
                  <a:gd name="T38" fmla="*/ 0 w 9639"/>
                  <a:gd name="T39" fmla="*/ 0 h 1894"/>
                  <a:gd name="T40" fmla="*/ 0 w 9639"/>
                  <a:gd name="T41" fmla="*/ 0 h 1894"/>
                  <a:gd name="T42" fmla="*/ 0 w 9639"/>
                  <a:gd name="T43" fmla="*/ 0 h 1894"/>
                  <a:gd name="T44" fmla="*/ 0 w 9639"/>
                  <a:gd name="T45" fmla="*/ 0 h 1894"/>
                  <a:gd name="T46" fmla="*/ 0 w 9639"/>
                  <a:gd name="T47" fmla="*/ 0 h 1894"/>
                  <a:gd name="T48" fmla="*/ 0 w 9639"/>
                  <a:gd name="T49" fmla="*/ 0 h 1894"/>
                  <a:gd name="T50" fmla="*/ 0 w 9639"/>
                  <a:gd name="T51" fmla="*/ 0 h 1894"/>
                  <a:gd name="T52" fmla="*/ 0 w 9639"/>
                  <a:gd name="T53" fmla="*/ 0 h 1894"/>
                  <a:gd name="T54" fmla="*/ 0 w 9639"/>
                  <a:gd name="T55" fmla="*/ 0 h 1894"/>
                  <a:gd name="T56" fmla="*/ 0 w 9639"/>
                  <a:gd name="T57" fmla="*/ 0 h 1894"/>
                  <a:gd name="T58" fmla="*/ 0 w 9639"/>
                  <a:gd name="T59" fmla="*/ 0 h 1894"/>
                  <a:gd name="T60" fmla="*/ 0 w 9639"/>
                  <a:gd name="T61" fmla="*/ 0 h 1894"/>
                  <a:gd name="T62" fmla="*/ 0 w 9639"/>
                  <a:gd name="T63" fmla="*/ 0 h 1894"/>
                  <a:gd name="T64" fmla="*/ 0 w 9639"/>
                  <a:gd name="T65" fmla="*/ 0 h 1894"/>
                  <a:gd name="T66" fmla="*/ 0 w 9639"/>
                  <a:gd name="T67" fmla="*/ 0 h 1894"/>
                  <a:gd name="T68" fmla="*/ 0 w 9639"/>
                  <a:gd name="T69" fmla="*/ 0 h 1894"/>
                  <a:gd name="T70" fmla="*/ 0 w 9639"/>
                  <a:gd name="T71" fmla="*/ 0 h 1894"/>
                  <a:gd name="T72" fmla="*/ 0 w 9639"/>
                  <a:gd name="T73" fmla="*/ 0 h 1894"/>
                  <a:gd name="T74" fmla="*/ 0 w 9639"/>
                  <a:gd name="T75" fmla="*/ 0 h 1894"/>
                  <a:gd name="T76" fmla="*/ 0 w 9639"/>
                  <a:gd name="T77" fmla="*/ 0 h 1894"/>
                  <a:gd name="T78" fmla="*/ 0 w 9639"/>
                  <a:gd name="T79" fmla="*/ 0 h 1894"/>
                  <a:gd name="T80" fmla="*/ 0 w 9639"/>
                  <a:gd name="T81" fmla="*/ 0 h 1894"/>
                  <a:gd name="T82" fmla="*/ 0 w 9639"/>
                  <a:gd name="T83" fmla="*/ 0 h 1894"/>
                  <a:gd name="T84" fmla="*/ 0 w 9639"/>
                  <a:gd name="T85" fmla="*/ 0 h 1894"/>
                  <a:gd name="T86" fmla="*/ 0 w 9639"/>
                  <a:gd name="T87" fmla="*/ 0 h 1894"/>
                  <a:gd name="T88" fmla="*/ 0 w 9639"/>
                  <a:gd name="T89" fmla="*/ 0 h 1894"/>
                  <a:gd name="T90" fmla="*/ 0 w 9639"/>
                  <a:gd name="T91" fmla="*/ 0 h 1894"/>
                  <a:gd name="T92" fmla="*/ 0 w 9639"/>
                  <a:gd name="T93" fmla="*/ 0 h 1894"/>
                  <a:gd name="T94" fmla="*/ 0 w 9639"/>
                  <a:gd name="T95" fmla="*/ 0 h 1894"/>
                  <a:gd name="T96" fmla="*/ 0 w 9639"/>
                  <a:gd name="T97" fmla="*/ 0 h 1894"/>
                  <a:gd name="T98" fmla="*/ 0 w 9639"/>
                  <a:gd name="T99" fmla="*/ 0 h 1894"/>
                  <a:gd name="T100" fmla="*/ 0 w 9639"/>
                  <a:gd name="T101" fmla="*/ 0 h 1894"/>
                  <a:gd name="T102" fmla="*/ 0 w 9639"/>
                  <a:gd name="T103" fmla="*/ 0 h 1894"/>
                  <a:gd name="T104" fmla="*/ 0 w 9639"/>
                  <a:gd name="T105" fmla="*/ 0 h 1894"/>
                  <a:gd name="T106" fmla="*/ 0 w 9639"/>
                  <a:gd name="T107" fmla="*/ 0 h 1894"/>
                  <a:gd name="T108" fmla="*/ 0 w 9639"/>
                  <a:gd name="T109" fmla="*/ 0 h 1894"/>
                  <a:gd name="T110" fmla="*/ 0 w 9639"/>
                  <a:gd name="T111" fmla="*/ 0 h 1894"/>
                  <a:gd name="T112" fmla="*/ 0 w 9639"/>
                  <a:gd name="T113" fmla="*/ 0 h 1894"/>
                  <a:gd name="T114" fmla="*/ 0 w 9639"/>
                  <a:gd name="T115" fmla="*/ 0 h 1894"/>
                  <a:gd name="T116" fmla="*/ 0 w 9639"/>
                  <a:gd name="T117" fmla="*/ 0 h 1894"/>
                  <a:gd name="T118" fmla="*/ 0 w 9639"/>
                  <a:gd name="T119" fmla="*/ 0 h 1894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0" t="0" r="r" b="b"/>
                <a:pathLst>
                  <a:path w="9639" h="1894">
                    <a:moveTo>
                      <a:pt x="120" y="426"/>
                    </a:moveTo>
                    <a:lnTo>
                      <a:pt x="120" y="658"/>
                    </a:lnTo>
                    <a:lnTo>
                      <a:pt x="0" y="658"/>
                    </a:lnTo>
                    <a:lnTo>
                      <a:pt x="0" y="29"/>
                    </a:lnTo>
                    <a:cubicBezTo>
                      <a:pt x="80" y="25"/>
                      <a:pt x="127" y="24"/>
                      <a:pt x="141" y="24"/>
                    </a:cubicBezTo>
                    <a:cubicBezTo>
                      <a:pt x="248" y="24"/>
                      <a:pt x="326" y="39"/>
                      <a:pt x="375" y="70"/>
                    </a:cubicBezTo>
                    <a:cubicBezTo>
                      <a:pt x="424" y="100"/>
                      <a:pt x="449" y="148"/>
                      <a:pt x="449" y="213"/>
                    </a:cubicBezTo>
                    <a:cubicBezTo>
                      <a:pt x="449" y="357"/>
                      <a:pt x="358" y="429"/>
                      <a:pt x="175" y="429"/>
                    </a:cubicBezTo>
                    <a:cubicBezTo>
                      <a:pt x="161" y="429"/>
                      <a:pt x="143" y="428"/>
                      <a:pt x="120" y="426"/>
                    </a:cubicBezTo>
                    <a:close/>
                    <a:moveTo>
                      <a:pt x="120" y="125"/>
                    </a:moveTo>
                    <a:lnTo>
                      <a:pt x="120" y="327"/>
                    </a:lnTo>
                    <a:cubicBezTo>
                      <a:pt x="141" y="329"/>
                      <a:pt x="157" y="330"/>
                      <a:pt x="169" y="330"/>
                    </a:cubicBezTo>
                    <a:cubicBezTo>
                      <a:pt x="223" y="330"/>
                      <a:pt x="263" y="321"/>
                      <a:pt x="289" y="304"/>
                    </a:cubicBezTo>
                    <a:cubicBezTo>
                      <a:pt x="314" y="287"/>
                      <a:pt x="326" y="260"/>
                      <a:pt x="326" y="221"/>
                    </a:cubicBezTo>
                    <a:cubicBezTo>
                      <a:pt x="326" y="156"/>
                      <a:pt x="270" y="123"/>
                      <a:pt x="157" y="123"/>
                    </a:cubicBezTo>
                    <a:cubicBezTo>
                      <a:pt x="144" y="123"/>
                      <a:pt x="132" y="124"/>
                      <a:pt x="120" y="125"/>
                    </a:cubicBezTo>
                    <a:close/>
                    <a:moveTo>
                      <a:pt x="834" y="298"/>
                    </a:moveTo>
                    <a:cubicBezTo>
                      <a:pt x="813" y="285"/>
                      <a:pt x="791" y="279"/>
                      <a:pt x="766" y="279"/>
                    </a:cubicBezTo>
                    <a:cubicBezTo>
                      <a:pt x="739" y="279"/>
                      <a:pt x="716" y="290"/>
                      <a:pt x="695" y="313"/>
                    </a:cubicBezTo>
                    <a:cubicBezTo>
                      <a:pt x="674" y="335"/>
                      <a:pt x="664" y="363"/>
                      <a:pt x="664" y="396"/>
                    </a:cubicBezTo>
                    <a:lnTo>
                      <a:pt x="664" y="658"/>
                    </a:lnTo>
                    <a:lnTo>
                      <a:pt x="548" y="658"/>
                    </a:lnTo>
                    <a:lnTo>
                      <a:pt x="548" y="197"/>
                    </a:lnTo>
                    <a:lnTo>
                      <a:pt x="664" y="197"/>
                    </a:lnTo>
                    <a:lnTo>
                      <a:pt x="664" y="240"/>
                    </a:lnTo>
                    <a:cubicBezTo>
                      <a:pt x="696" y="206"/>
                      <a:pt x="739" y="189"/>
                      <a:pt x="793" y="189"/>
                    </a:cubicBezTo>
                    <a:cubicBezTo>
                      <a:pt x="832" y="189"/>
                      <a:pt x="862" y="195"/>
                      <a:pt x="883" y="206"/>
                    </a:cubicBezTo>
                    <a:lnTo>
                      <a:pt x="834" y="298"/>
                    </a:lnTo>
                    <a:close/>
                    <a:moveTo>
                      <a:pt x="920" y="427"/>
                    </a:moveTo>
                    <a:cubicBezTo>
                      <a:pt x="920" y="356"/>
                      <a:pt x="942" y="299"/>
                      <a:pt x="985" y="255"/>
                    </a:cubicBezTo>
                    <a:cubicBezTo>
                      <a:pt x="1029" y="211"/>
                      <a:pt x="1086" y="189"/>
                      <a:pt x="1158" y="189"/>
                    </a:cubicBezTo>
                    <a:cubicBezTo>
                      <a:pt x="1233" y="189"/>
                      <a:pt x="1291" y="210"/>
                      <a:pt x="1333" y="252"/>
                    </a:cubicBezTo>
                    <a:cubicBezTo>
                      <a:pt x="1374" y="295"/>
                      <a:pt x="1395" y="353"/>
                      <a:pt x="1395" y="427"/>
                    </a:cubicBezTo>
                    <a:cubicBezTo>
                      <a:pt x="1395" y="500"/>
                      <a:pt x="1374" y="558"/>
                      <a:pt x="1331" y="602"/>
                    </a:cubicBezTo>
                    <a:cubicBezTo>
                      <a:pt x="1289" y="645"/>
                      <a:pt x="1231" y="667"/>
                      <a:pt x="1158" y="667"/>
                    </a:cubicBezTo>
                    <a:cubicBezTo>
                      <a:pt x="1083" y="667"/>
                      <a:pt x="1024" y="645"/>
                      <a:pt x="982" y="601"/>
                    </a:cubicBezTo>
                    <a:cubicBezTo>
                      <a:pt x="941" y="557"/>
                      <a:pt x="920" y="499"/>
                      <a:pt x="920" y="427"/>
                    </a:cubicBezTo>
                    <a:close/>
                    <a:moveTo>
                      <a:pt x="1040" y="427"/>
                    </a:moveTo>
                    <a:cubicBezTo>
                      <a:pt x="1040" y="528"/>
                      <a:pt x="1079" y="579"/>
                      <a:pt x="1158" y="579"/>
                    </a:cubicBezTo>
                    <a:cubicBezTo>
                      <a:pt x="1194" y="579"/>
                      <a:pt x="1222" y="566"/>
                      <a:pt x="1243" y="539"/>
                    </a:cubicBezTo>
                    <a:cubicBezTo>
                      <a:pt x="1264" y="513"/>
                      <a:pt x="1275" y="475"/>
                      <a:pt x="1275" y="427"/>
                    </a:cubicBezTo>
                    <a:cubicBezTo>
                      <a:pt x="1275" y="327"/>
                      <a:pt x="1236" y="277"/>
                      <a:pt x="1158" y="277"/>
                    </a:cubicBezTo>
                    <a:cubicBezTo>
                      <a:pt x="1122" y="277"/>
                      <a:pt x="1093" y="290"/>
                      <a:pt x="1072" y="316"/>
                    </a:cubicBezTo>
                    <a:cubicBezTo>
                      <a:pt x="1051" y="343"/>
                      <a:pt x="1040" y="379"/>
                      <a:pt x="1040" y="427"/>
                    </a:cubicBezTo>
                    <a:close/>
                    <a:moveTo>
                      <a:pt x="1631" y="19"/>
                    </a:moveTo>
                    <a:cubicBezTo>
                      <a:pt x="1649" y="19"/>
                      <a:pt x="1665" y="25"/>
                      <a:pt x="1678" y="37"/>
                    </a:cubicBezTo>
                    <a:cubicBezTo>
                      <a:pt x="1691" y="50"/>
                      <a:pt x="1698" y="64"/>
                      <a:pt x="1698" y="81"/>
                    </a:cubicBezTo>
                    <a:cubicBezTo>
                      <a:pt x="1698" y="99"/>
                      <a:pt x="1691" y="113"/>
                      <a:pt x="1678" y="126"/>
                    </a:cubicBezTo>
                    <a:cubicBezTo>
                      <a:pt x="1665" y="138"/>
                      <a:pt x="1649" y="144"/>
                      <a:pt x="1631" y="144"/>
                    </a:cubicBezTo>
                    <a:cubicBezTo>
                      <a:pt x="1612" y="144"/>
                      <a:pt x="1597" y="138"/>
                      <a:pt x="1584" y="126"/>
                    </a:cubicBezTo>
                    <a:cubicBezTo>
                      <a:pt x="1570" y="113"/>
                      <a:pt x="1564" y="99"/>
                      <a:pt x="1564" y="81"/>
                    </a:cubicBezTo>
                    <a:cubicBezTo>
                      <a:pt x="1564" y="64"/>
                      <a:pt x="1570" y="50"/>
                      <a:pt x="1584" y="37"/>
                    </a:cubicBezTo>
                    <a:cubicBezTo>
                      <a:pt x="1597" y="25"/>
                      <a:pt x="1612" y="19"/>
                      <a:pt x="1631" y="19"/>
                    </a:cubicBezTo>
                    <a:close/>
                    <a:moveTo>
                      <a:pt x="1419" y="838"/>
                    </a:moveTo>
                    <a:lnTo>
                      <a:pt x="1419" y="743"/>
                    </a:lnTo>
                    <a:cubicBezTo>
                      <a:pt x="1481" y="743"/>
                      <a:pt x="1523" y="736"/>
                      <a:pt x="1544" y="722"/>
                    </a:cubicBezTo>
                    <a:cubicBezTo>
                      <a:pt x="1566" y="709"/>
                      <a:pt x="1577" y="684"/>
                      <a:pt x="1577" y="649"/>
                    </a:cubicBezTo>
                    <a:lnTo>
                      <a:pt x="1577" y="286"/>
                    </a:lnTo>
                    <a:lnTo>
                      <a:pt x="1488" y="286"/>
                    </a:lnTo>
                    <a:lnTo>
                      <a:pt x="1488" y="197"/>
                    </a:lnTo>
                    <a:lnTo>
                      <a:pt x="1692" y="197"/>
                    </a:lnTo>
                    <a:lnTo>
                      <a:pt x="1692" y="647"/>
                    </a:lnTo>
                    <a:cubicBezTo>
                      <a:pt x="1692" y="713"/>
                      <a:pt x="1670" y="762"/>
                      <a:pt x="1626" y="792"/>
                    </a:cubicBezTo>
                    <a:cubicBezTo>
                      <a:pt x="1581" y="823"/>
                      <a:pt x="1512" y="838"/>
                      <a:pt x="1419" y="838"/>
                    </a:cubicBezTo>
                    <a:close/>
                    <a:moveTo>
                      <a:pt x="2275" y="461"/>
                    </a:moveTo>
                    <a:lnTo>
                      <a:pt x="1922" y="461"/>
                    </a:lnTo>
                    <a:cubicBezTo>
                      <a:pt x="1924" y="497"/>
                      <a:pt x="1938" y="526"/>
                      <a:pt x="1963" y="546"/>
                    </a:cubicBezTo>
                    <a:cubicBezTo>
                      <a:pt x="1988" y="567"/>
                      <a:pt x="2021" y="577"/>
                      <a:pt x="2064" y="577"/>
                    </a:cubicBezTo>
                    <a:cubicBezTo>
                      <a:pt x="2116" y="577"/>
                      <a:pt x="2156" y="564"/>
                      <a:pt x="2183" y="539"/>
                    </a:cubicBezTo>
                    <a:lnTo>
                      <a:pt x="2228" y="621"/>
                    </a:lnTo>
                    <a:cubicBezTo>
                      <a:pt x="2188" y="651"/>
                      <a:pt x="2127" y="667"/>
                      <a:pt x="2046" y="667"/>
                    </a:cubicBezTo>
                    <a:cubicBezTo>
                      <a:pt x="1971" y="667"/>
                      <a:pt x="1911" y="646"/>
                      <a:pt x="1867" y="605"/>
                    </a:cubicBezTo>
                    <a:cubicBezTo>
                      <a:pt x="1824" y="564"/>
                      <a:pt x="1802" y="506"/>
                      <a:pt x="1802" y="433"/>
                    </a:cubicBezTo>
                    <a:cubicBezTo>
                      <a:pt x="1802" y="360"/>
                      <a:pt x="1826" y="301"/>
                      <a:pt x="1874" y="256"/>
                    </a:cubicBezTo>
                    <a:cubicBezTo>
                      <a:pt x="1922" y="211"/>
                      <a:pt x="1980" y="189"/>
                      <a:pt x="2047" y="189"/>
                    </a:cubicBezTo>
                    <a:cubicBezTo>
                      <a:pt x="2119" y="189"/>
                      <a:pt x="2176" y="209"/>
                      <a:pt x="2220" y="249"/>
                    </a:cubicBezTo>
                    <a:cubicBezTo>
                      <a:pt x="2263" y="288"/>
                      <a:pt x="2285" y="339"/>
                      <a:pt x="2285" y="401"/>
                    </a:cubicBezTo>
                    <a:cubicBezTo>
                      <a:pt x="2285" y="414"/>
                      <a:pt x="2282" y="434"/>
                      <a:pt x="2275" y="461"/>
                    </a:cubicBezTo>
                    <a:close/>
                    <a:moveTo>
                      <a:pt x="1926" y="380"/>
                    </a:moveTo>
                    <a:lnTo>
                      <a:pt x="2169" y="380"/>
                    </a:lnTo>
                    <a:cubicBezTo>
                      <a:pt x="2161" y="313"/>
                      <a:pt x="2121" y="279"/>
                      <a:pt x="2049" y="279"/>
                    </a:cubicBezTo>
                    <a:cubicBezTo>
                      <a:pt x="1983" y="279"/>
                      <a:pt x="1942" y="313"/>
                      <a:pt x="1926" y="380"/>
                    </a:cubicBezTo>
                    <a:close/>
                    <a:moveTo>
                      <a:pt x="2765" y="234"/>
                    </a:moveTo>
                    <a:lnTo>
                      <a:pt x="2716" y="314"/>
                    </a:lnTo>
                    <a:cubicBezTo>
                      <a:pt x="2689" y="291"/>
                      <a:pt x="2652" y="279"/>
                      <a:pt x="2607" y="279"/>
                    </a:cubicBezTo>
                    <a:cubicBezTo>
                      <a:pt x="2563" y="279"/>
                      <a:pt x="2528" y="292"/>
                      <a:pt x="2503" y="319"/>
                    </a:cubicBezTo>
                    <a:cubicBezTo>
                      <a:pt x="2478" y="346"/>
                      <a:pt x="2465" y="384"/>
                      <a:pt x="2465" y="432"/>
                    </a:cubicBezTo>
                    <a:cubicBezTo>
                      <a:pt x="2465" y="528"/>
                      <a:pt x="2514" y="577"/>
                      <a:pt x="2613" y="577"/>
                    </a:cubicBezTo>
                    <a:cubicBezTo>
                      <a:pt x="2656" y="577"/>
                      <a:pt x="2694" y="563"/>
                      <a:pt x="2726" y="537"/>
                    </a:cubicBezTo>
                    <a:lnTo>
                      <a:pt x="2769" y="622"/>
                    </a:lnTo>
                    <a:cubicBezTo>
                      <a:pt x="2735" y="641"/>
                      <a:pt x="2706" y="654"/>
                      <a:pt x="2681" y="659"/>
                    </a:cubicBezTo>
                    <a:cubicBezTo>
                      <a:pt x="2656" y="664"/>
                      <a:pt x="2626" y="667"/>
                      <a:pt x="2592" y="667"/>
                    </a:cubicBezTo>
                    <a:cubicBezTo>
                      <a:pt x="2516" y="667"/>
                      <a:pt x="2455" y="646"/>
                      <a:pt x="2411" y="604"/>
                    </a:cubicBezTo>
                    <a:cubicBezTo>
                      <a:pt x="2367" y="563"/>
                      <a:pt x="2345" y="505"/>
                      <a:pt x="2345" y="432"/>
                    </a:cubicBezTo>
                    <a:cubicBezTo>
                      <a:pt x="2345" y="359"/>
                      <a:pt x="2369" y="301"/>
                      <a:pt x="2417" y="256"/>
                    </a:cubicBezTo>
                    <a:cubicBezTo>
                      <a:pt x="2466" y="211"/>
                      <a:pt x="2532" y="189"/>
                      <a:pt x="2615" y="189"/>
                    </a:cubicBezTo>
                    <a:cubicBezTo>
                      <a:pt x="2673" y="189"/>
                      <a:pt x="2723" y="204"/>
                      <a:pt x="2765" y="234"/>
                    </a:cubicBezTo>
                    <a:close/>
                    <a:moveTo>
                      <a:pt x="2879" y="284"/>
                    </a:moveTo>
                    <a:lnTo>
                      <a:pt x="2821" y="284"/>
                    </a:lnTo>
                    <a:lnTo>
                      <a:pt x="2821" y="197"/>
                    </a:lnTo>
                    <a:lnTo>
                      <a:pt x="2879" y="197"/>
                    </a:lnTo>
                    <a:lnTo>
                      <a:pt x="2879" y="104"/>
                    </a:lnTo>
                    <a:lnTo>
                      <a:pt x="2994" y="64"/>
                    </a:lnTo>
                    <a:lnTo>
                      <a:pt x="2994" y="197"/>
                    </a:lnTo>
                    <a:lnTo>
                      <a:pt x="3130" y="197"/>
                    </a:lnTo>
                    <a:lnTo>
                      <a:pt x="3130" y="284"/>
                    </a:lnTo>
                    <a:lnTo>
                      <a:pt x="2994" y="284"/>
                    </a:lnTo>
                    <a:lnTo>
                      <a:pt x="2994" y="486"/>
                    </a:lnTo>
                    <a:cubicBezTo>
                      <a:pt x="2994" y="519"/>
                      <a:pt x="2999" y="542"/>
                      <a:pt x="3011" y="555"/>
                    </a:cubicBezTo>
                    <a:cubicBezTo>
                      <a:pt x="3022" y="569"/>
                      <a:pt x="3041" y="576"/>
                      <a:pt x="3069" y="576"/>
                    </a:cubicBezTo>
                    <a:cubicBezTo>
                      <a:pt x="3097" y="576"/>
                      <a:pt x="3122" y="569"/>
                      <a:pt x="3146" y="555"/>
                    </a:cubicBezTo>
                    <a:lnTo>
                      <a:pt x="3146" y="654"/>
                    </a:lnTo>
                    <a:cubicBezTo>
                      <a:pt x="3120" y="662"/>
                      <a:pt x="3081" y="667"/>
                      <a:pt x="3032" y="667"/>
                    </a:cubicBezTo>
                    <a:cubicBezTo>
                      <a:pt x="2983" y="667"/>
                      <a:pt x="2945" y="654"/>
                      <a:pt x="2918" y="628"/>
                    </a:cubicBezTo>
                    <a:cubicBezTo>
                      <a:pt x="2892" y="602"/>
                      <a:pt x="2879" y="565"/>
                      <a:pt x="2879" y="517"/>
                    </a:cubicBezTo>
                    <a:lnTo>
                      <a:pt x="2879" y="284"/>
                    </a:lnTo>
                    <a:close/>
                    <a:moveTo>
                      <a:pt x="3796" y="107"/>
                    </a:moveTo>
                    <a:cubicBezTo>
                      <a:pt x="3771" y="99"/>
                      <a:pt x="3752" y="96"/>
                      <a:pt x="3738" y="96"/>
                    </a:cubicBezTo>
                    <a:cubicBezTo>
                      <a:pt x="3716" y="96"/>
                      <a:pt x="3698" y="104"/>
                      <a:pt x="3683" y="122"/>
                    </a:cubicBezTo>
                    <a:cubicBezTo>
                      <a:pt x="3667" y="139"/>
                      <a:pt x="3660" y="161"/>
                      <a:pt x="3660" y="186"/>
                    </a:cubicBezTo>
                    <a:cubicBezTo>
                      <a:pt x="3660" y="190"/>
                      <a:pt x="3660" y="194"/>
                      <a:pt x="3660" y="197"/>
                    </a:cubicBezTo>
                    <a:lnTo>
                      <a:pt x="3763" y="197"/>
                    </a:lnTo>
                    <a:lnTo>
                      <a:pt x="3763" y="286"/>
                    </a:lnTo>
                    <a:lnTo>
                      <a:pt x="3662" y="286"/>
                    </a:lnTo>
                    <a:lnTo>
                      <a:pt x="3662" y="658"/>
                    </a:lnTo>
                    <a:lnTo>
                      <a:pt x="3547" y="658"/>
                    </a:lnTo>
                    <a:lnTo>
                      <a:pt x="3547" y="286"/>
                    </a:lnTo>
                    <a:lnTo>
                      <a:pt x="3475" y="286"/>
                    </a:lnTo>
                    <a:lnTo>
                      <a:pt x="3475" y="197"/>
                    </a:lnTo>
                    <a:lnTo>
                      <a:pt x="3547" y="197"/>
                    </a:lnTo>
                    <a:cubicBezTo>
                      <a:pt x="3550" y="141"/>
                      <a:pt x="3568" y="95"/>
                      <a:pt x="3601" y="61"/>
                    </a:cubicBezTo>
                    <a:cubicBezTo>
                      <a:pt x="3634" y="26"/>
                      <a:pt x="3678" y="9"/>
                      <a:pt x="3730" y="9"/>
                    </a:cubicBezTo>
                    <a:cubicBezTo>
                      <a:pt x="3758" y="9"/>
                      <a:pt x="3791" y="14"/>
                      <a:pt x="3831" y="25"/>
                    </a:cubicBezTo>
                    <a:lnTo>
                      <a:pt x="3796" y="107"/>
                    </a:lnTo>
                    <a:close/>
                    <a:moveTo>
                      <a:pt x="4189" y="658"/>
                    </a:moveTo>
                    <a:lnTo>
                      <a:pt x="4189" y="620"/>
                    </a:lnTo>
                    <a:cubicBezTo>
                      <a:pt x="4172" y="633"/>
                      <a:pt x="4150" y="644"/>
                      <a:pt x="4121" y="653"/>
                    </a:cubicBezTo>
                    <a:cubicBezTo>
                      <a:pt x="4093" y="662"/>
                      <a:pt x="4067" y="667"/>
                      <a:pt x="4042" y="667"/>
                    </a:cubicBezTo>
                    <a:cubicBezTo>
                      <a:pt x="3928" y="667"/>
                      <a:pt x="3870" y="610"/>
                      <a:pt x="3870" y="496"/>
                    </a:cubicBezTo>
                    <a:lnTo>
                      <a:pt x="3870" y="197"/>
                    </a:lnTo>
                    <a:lnTo>
                      <a:pt x="3986" y="197"/>
                    </a:lnTo>
                    <a:lnTo>
                      <a:pt x="3986" y="488"/>
                    </a:lnTo>
                    <a:cubicBezTo>
                      <a:pt x="3986" y="547"/>
                      <a:pt x="4014" y="577"/>
                      <a:pt x="4071" y="577"/>
                    </a:cubicBezTo>
                    <a:cubicBezTo>
                      <a:pt x="4097" y="577"/>
                      <a:pt x="4122" y="570"/>
                      <a:pt x="4144" y="558"/>
                    </a:cubicBezTo>
                    <a:cubicBezTo>
                      <a:pt x="4166" y="545"/>
                      <a:pt x="4181" y="531"/>
                      <a:pt x="4189" y="514"/>
                    </a:cubicBezTo>
                    <a:lnTo>
                      <a:pt x="4189" y="197"/>
                    </a:lnTo>
                    <a:lnTo>
                      <a:pt x="4304" y="197"/>
                    </a:lnTo>
                    <a:lnTo>
                      <a:pt x="4304" y="658"/>
                    </a:lnTo>
                    <a:lnTo>
                      <a:pt x="4189" y="658"/>
                    </a:lnTo>
                    <a:close/>
                    <a:moveTo>
                      <a:pt x="4747" y="658"/>
                    </a:moveTo>
                    <a:lnTo>
                      <a:pt x="4747" y="392"/>
                    </a:lnTo>
                    <a:cubicBezTo>
                      <a:pt x="4747" y="353"/>
                      <a:pt x="4739" y="324"/>
                      <a:pt x="4723" y="306"/>
                    </a:cubicBezTo>
                    <a:cubicBezTo>
                      <a:pt x="4707" y="288"/>
                      <a:pt x="4680" y="279"/>
                      <a:pt x="4644" y="279"/>
                    </a:cubicBezTo>
                    <a:cubicBezTo>
                      <a:pt x="4627" y="279"/>
                      <a:pt x="4609" y="283"/>
                      <a:pt x="4589" y="292"/>
                    </a:cubicBezTo>
                    <a:cubicBezTo>
                      <a:pt x="4570" y="301"/>
                      <a:pt x="4555" y="312"/>
                      <a:pt x="4544" y="325"/>
                    </a:cubicBezTo>
                    <a:lnTo>
                      <a:pt x="4544" y="658"/>
                    </a:lnTo>
                    <a:lnTo>
                      <a:pt x="4429" y="658"/>
                    </a:lnTo>
                    <a:lnTo>
                      <a:pt x="4429" y="197"/>
                    </a:lnTo>
                    <a:lnTo>
                      <a:pt x="4512" y="197"/>
                    </a:lnTo>
                    <a:lnTo>
                      <a:pt x="4533" y="240"/>
                    </a:lnTo>
                    <a:cubicBezTo>
                      <a:pt x="4565" y="206"/>
                      <a:pt x="4611" y="189"/>
                      <a:pt x="4672" y="189"/>
                    </a:cubicBezTo>
                    <a:cubicBezTo>
                      <a:pt x="4731" y="189"/>
                      <a:pt x="4777" y="205"/>
                      <a:pt x="4811" y="238"/>
                    </a:cubicBezTo>
                    <a:cubicBezTo>
                      <a:pt x="4845" y="271"/>
                      <a:pt x="4862" y="317"/>
                      <a:pt x="4862" y="375"/>
                    </a:cubicBezTo>
                    <a:lnTo>
                      <a:pt x="4862" y="658"/>
                    </a:lnTo>
                    <a:lnTo>
                      <a:pt x="4747" y="658"/>
                    </a:lnTo>
                    <a:close/>
                    <a:moveTo>
                      <a:pt x="5305" y="658"/>
                    </a:moveTo>
                    <a:lnTo>
                      <a:pt x="5305" y="630"/>
                    </a:lnTo>
                    <a:cubicBezTo>
                      <a:pt x="5296" y="640"/>
                      <a:pt x="5279" y="648"/>
                      <a:pt x="5257" y="656"/>
                    </a:cubicBezTo>
                    <a:cubicBezTo>
                      <a:pt x="5234" y="663"/>
                      <a:pt x="5210" y="667"/>
                      <a:pt x="5186" y="667"/>
                    </a:cubicBezTo>
                    <a:cubicBezTo>
                      <a:pt x="5117" y="667"/>
                      <a:pt x="5063" y="646"/>
                      <a:pt x="5023" y="606"/>
                    </a:cubicBezTo>
                    <a:cubicBezTo>
                      <a:pt x="4984" y="565"/>
                      <a:pt x="4964" y="508"/>
                      <a:pt x="4964" y="435"/>
                    </a:cubicBezTo>
                    <a:cubicBezTo>
                      <a:pt x="4964" y="362"/>
                      <a:pt x="4987" y="303"/>
                      <a:pt x="5032" y="257"/>
                    </a:cubicBezTo>
                    <a:cubicBezTo>
                      <a:pt x="5077" y="212"/>
                      <a:pt x="5134" y="189"/>
                      <a:pt x="5203" y="189"/>
                    </a:cubicBezTo>
                    <a:cubicBezTo>
                      <a:pt x="5240" y="189"/>
                      <a:pt x="5274" y="196"/>
                      <a:pt x="5305" y="210"/>
                    </a:cubicBezTo>
                    <a:lnTo>
                      <a:pt x="5305" y="26"/>
                    </a:lnTo>
                    <a:lnTo>
                      <a:pt x="5420" y="0"/>
                    </a:lnTo>
                    <a:lnTo>
                      <a:pt x="5420" y="658"/>
                    </a:lnTo>
                    <a:lnTo>
                      <a:pt x="5305" y="658"/>
                    </a:lnTo>
                    <a:close/>
                    <a:moveTo>
                      <a:pt x="5305" y="308"/>
                    </a:moveTo>
                    <a:cubicBezTo>
                      <a:pt x="5281" y="289"/>
                      <a:pt x="5255" y="280"/>
                      <a:pt x="5228" y="280"/>
                    </a:cubicBezTo>
                    <a:cubicBezTo>
                      <a:pt x="5182" y="280"/>
                      <a:pt x="5146" y="293"/>
                      <a:pt x="5121" y="319"/>
                    </a:cubicBezTo>
                    <a:cubicBezTo>
                      <a:pt x="5096" y="346"/>
                      <a:pt x="5084" y="383"/>
                      <a:pt x="5084" y="432"/>
                    </a:cubicBezTo>
                    <a:cubicBezTo>
                      <a:pt x="5084" y="528"/>
                      <a:pt x="5133" y="576"/>
                      <a:pt x="5233" y="576"/>
                    </a:cubicBezTo>
                    <a:cubicBezTo>
                      <a:pt x="5244" y="576"/>
                      <a:pt x="5257" y="573"/>
                      <a:pt x="5273" y="567"/>
                    </a:cubicBezTo>
                    <a:cubicBezTo>
                      <a:pt x="5290" y="560"/>
                      <a:pt x="5300" y="554"/>
                      <a:pt x="5305" y="548"/>
                    </a:cubicBezTo>
                    <a:lnTo>
                      <a:pt x="5305" y="308"/>
                    </a:lnTo>
                    <a:close/>
                    <a:moveTo>
                      <a:pt x="5977" y="461"/>
                    </a:moveTo>
                    <a:lnTo>
                      <a:pt x="5624" y="461"/>
                    </a:lnTo>
                    <a:cubicBezTo>
                      <a:pt x="5626" y="497"/>
                      <a:pt x="5640" y="526"/>
                      <a:pt x="5665" y="546"/>
                    </a:cubicBezTo>
                    <a:cubicBezTo>
                      <a:pt x="5690" y="567"/>
                      <a:pt x="5723" y="577"/>
                      <a:pt x="5765" y="577"/>
                    </a:cubicBezTo>
                    <a:cubicBezTo>
                      <a:pt x="5818" y="577"/>
                      <a:pt x="5858" y="564"/>
                      <a:pt x="5885" y="539"/>
                    </a:cubicBezTo>
                    <a:lnTo>
                      <a:pt x="5930" y="621"/>
                    </a:lnTo>
                    <a:cubicBezTo>
                      <a:pt x="5890" y="651"/>
                      <a:pt x="5829" y="667"/>
                      <a:pt x="5748" y="667"/>
                    </a:cubicBezTo>
                    <a:cubicBezTo>
                      <a:pt x="5673" y="667"/>
                      <a:pt x="5613" y="646"/>
                      <a:pt x="5569" y="605"/>
                    </a:cubicBezTo>
                    <a:cubicBezTo>
                      <a:pt x="5526" y="564"/>
                      <a:pt x="5503" y="506"/>
                      <a:pt x="5503" y="433"/>
                    </a:cubicBezTo>
                    <a:cubicBezTo>
                      <a:pt x="5503" y="360"/>
                      <a:pt x="5528" y="301"/>
                      <a:pt x="5576" y="256"/>
                    </a:cubicBezTo>
                    <a:cubicBezTo>
                      <a:pt x="5624" y="211"/>
                      <a:pt x="5682" y="189"/>
                      <a:pt x="5749" y="189"/>
                    </a:cubicBezTo>
                    <a:cubicBezTo>
                      <a:pt x="5821" y="189"/>
                      <a:pt x="5878" y="209"/>
                      <a:pt x="5922" y="249"/>
                    </a:cubicBezTo>
                    <a:cubicBezTo>
                      <a:pt x="5965" y="288"/>
                      <a:pt x="5987" y="339"/>
                      <a:pt x="5987" y="401"/>
                    </a:cubicBezTo>
                    <a:cubicBezTo>
                      <a:pt x="5987" y="414"/>
                      <a:pt x="5984" y="434"/>
                      <a:pt x="5977" y="461"/>
                    </a:cubicBezTo>
                    <a:close/>
                    <a:moveTo>
                      <a:pt x="5628" y="380"/>
                    </a:moveTo>
                    <a:lnTo>
                      <a:pt x="5871" y="380"/>
                    </a:lnTo>
                    <a:cubicBezTo>
                      <a:pt x="5863" y="313"/>
                      <a:pt x="5823" y="279"/>
                      <a:pt x="5751" y="279"/>
                    </a:cubicBezTo>
                    <a:cubicBezTo>
                      <a:pt x="5685" y="279"/>
                      <a:pt x="5644" y="313"/>
                      <a:pt x="5628" y="380"/>
                    </a:cubicBezTo>
                    <a:close/>
                    <a:moveTo>
                      <a:pt x="6397" y="658"/>
                    </a:moveTo>
                    <a:lnTo>
                      <a:pt x="6397" y="630"/>
                    </a:lnTo>
                    <a:cubicBezTo>
                      <a:pt x="6388" y="640"/>
                      <a:pt x="6372" y="648"/>
                      <a:pt x="6349" y="656"/>
                    </a:cubicBezTo>
                    <a:cubicBezTo>
                      <a:pt x="6326" y="663"/>
                      <a:pt x="6303" y="667"/>
                      <a:pt x="6278" y="667"/>
                    </a:cubicBezTo>
                    <a:cubicBezTo>
                      <a:pt x="6209" y="667"/>
                      <a:pt x="6155" y="646"/>
                      <a:pt x="6115" y="606"/>
                    </a:cubicBezTo>
                    <a:cubicBezTo>
                      <a:pt x="6076" y="565"/>
                      <a:pt x="6056" y="508"/>
                      <a:pt x="6056" y="435"/>
                    </a:cubicBezTo>
                    <a:cubicBezTo>
                      <a:pt x="6056" y="362"/>
                      <a:pt x="6079" y="303"/>
                      <a:pt x="6124" y="257"/>
                    </a:cubicBezTo>
                    <a:cubicBezTo>
                      <a:pt x="6170" y="212"/>
                      <a:pt x="6226" y="189"/>
                      <a:pt x="6295" y="189"/>
                    </a:cubicBezTo>
                    <a:cubicBezTo>
                      <a:pt x="6332" y="189"/>
                      <a:pt x="6367" y="196"/>
                      <a:pt x="6397" y="210"/>
                    </a:cubicBezTo>
                    <a:lnTo>
                      <a:pt x="6397" y="26"/>
                    </a:lnTo>
                    <a:lnTo>
                      <a:pt x="6513" y="0"/>
                    </a:lnTo>
                    <a:lnTo>
                      <a:pt x="6513" y="658"/>
                    </a:lnTo>
                    <a:lnTo>
                      <a:pt x="6397" y="658"/>
                    </a:lnTo>
                    <a:close/>
                    <a:moveTo>
                      <a:pt x="6397" y="308"/>
                    </a:moveTo>
                    <a:cubicBezTo>
                      <a:pt x="6373" y="289"/>
                      <a:pt x="6347" y="280"/>
                      <a:pt x="6320" y="280"/>
                    </a:cubicBezTo>
                    <a:cubicBezTo>
                      <a:pt x="6274" y="280"/>
                      <a:pt x="6238" y="293"/>
                      <a:pt x="6214" y="319"/>
                    </a:cubicBezTo>
                    <a:cubicBezTo>
                      <a:pt x="6189" y="346"/>
                      <a:pt x="6176" y="383"/>
                      <a:pt x="6176" y="432"/>
                    </a:cubicBezTo>
                    <a:cubicBezTo>
                      <a:pt x="6176" y="528"/>
                      <a:pt x="6226" y="576"/>
                      <a:pt x="6325" y="576"/>
                    </a:cubicBezTo>
                    <a:cubicBezTo>
                      <a:pt x="6336" y="576"/>
                      <a:pt x="6349" y="573"/>
                      <a:pt x="6366" y="567"/>
                    </a:cubicBezTo>
                    <a:cubicBezTo>
                      <a:pt x="6382" y="560"/>
                      <a:pt x="6392" y="554"/>
                      <a:pt x="6397" y="548"/>
                    </a:cubicBezTo>
                    <a:lnTo>
                      <a:pt x="6397" y="308"/>
                    </a:lnTo>
                    <a:close/>
                    <a:moveTo>
                      <a:pt x="6995" y="633"/>
                    </a:moveTo>
                    <a:lnTo>
                      <a:pt x="6969" y="667"/>
                    </a:lnTo>
                    <a:lnTo>
                      <a:pt x="6904" y="667"/>
                    </a:lnTo>
                    <a:lnTo>
                      <a:pt x="6904" y="26"/>
                    </a:lnTo>
                    <a:lnTo>
                      <a:pt x="7019" y="0"/>
                    </a:lnTo>
                    <a:lnTo>
                      <a:pt x="7019" y="215"/>
                    </a:lnTo>
                    <a:cubicBezTo>
                      <a:pt x="7050" y="198"/>
                      <a:pt x="7083" y="189"/>
                      <a:pt x="7120" y="189"/>
                    </a:cubicBezTo>
                    <a:cubicBezTo>
                      <a:pt x="7192" y="189"/>
                      <a:pt x="7250" y="210"/>
                      <a:pt x="7295" y="253"/>
                    </a:cubicBezTo>
                    <a:cubicBezTo>
                      <a:pt x="7339" y="295"/>
                      <a:pt x="7361" y="350"/>
                      <a:pt x="7361" y="416"/>
                    </a:cubicBezTo>
                    <a:cubicBezTo>
                      <a:pt x="7361" y="493"/>
                      <a:pt x="7339" y="554"/>
                      <a:pt x="7294" y="599"/>
                    </a:cubicBezTo>
                    <a:cubicBezTo>
                      <a:pt x="7250" y="644"/>
                      <a:pt x="7189" y="667"/>
                      <a:pt x="7113" y="667"/>
                    </a:cubicBezTo>
                    <a:cubicBezTo>
                      <a:pt x="7067" y="667"/>
                      <a:pt x="7028" y="655"/>
                      <a:pt x="6995" y="633"/>
                    </a:cubicBezTo>
                    <a:close/>
                    <a:moveTo>
                      <a:pt x="7019" y="307"/>
                    </a:moveTo>
                    <a:lnTo>
                      <a:pt x="7019" y="547"/>
                    </a:lnTo>
                    <a:cubicBezTo>
                      <a:pt x="7036" y="566"/>
                      <a:pt x="7059" y="575"/>
                      <a:pt x="7088" y="575"/>
                    </a:cubicBezTo>
                    <a:cubicBezTo>
                      <a:pt x="7144" y="575"/>
                      <a:pt x="7183" y="563"/>
                      <a:pt x="7206" y="539"/>
                    </a:cubicBezTo>
                    <a:cubicBezTo>
                      <a:pt x="7230" y="514"/>
                      <a:pt x="7241" y="474"/>
                      <a:pt x="7241" y="420"/>
                    </a:cubicBezTo>
                    <a:cubicBezTo>
                      <a:pt x="7241" y="327"/>
                      <a:pt x="7193" y="280"/>
                      <a:pt x="7097" y="280"/>
                    </a:cubicBezTo>
                    <a:cubicBezTo>
                      <a:pt x="7063" y="280"/>
                      <a:pt x="7037" y="289"/>
                      <a:pt x="7019" y="307"/>
                    </a:cubicBezTo>
                    <a:close/>
                    <a:moveTo>
                      <a:pt x="7681" y="732"/>
                    </a:moveTo>
                    <a:cubicBezTo>
                      <a:pt x="7669" y="763"/>
                      <a:pt x="7643" y="788"/>
                      <a:pt x="7602" y="808"/>
                    </a:cubicBezTo>
                    <a:cubicBezTo>
                      <a:pt x="7562" y="829"/>
                      <a:pt x="7515" y="838"/>
                      <a:pt x="7461" y="838"/>
                    </a:cubicBezTo>
                    <a:lnTo>
                      <a:pt x="7461" y="744"/>
                    </a:lnTo>
                    <a:cubicBezTo>
                      <a:pt x="7550" y="744"/>
                      <a:pt x="7594" y="723"/>
                      <a:pt x="7594" y="681"/>
                    </a:cubicBezTo>
                    <a:cubicBezTo>
                      <a:pt x="7594" y="654"/>
                      <a:pt x="7582" y="612"/>
                      <a:pt x="7557" y="555"/>
                    </a:cubicBezTo>
                    <a:lnTo>
                      <a:pt x="7403" y="197"/>
                    </a:lnTo>
                    <a:lnTo>
                      <a:pt x="7522" y="197"/>
                    </a:lnTo>
                    <a:lnTo>
                      <a:pt x="7657" y="516"/>
                    </a:lnTo>
                    <a:lnTo>
                      <a:pt x="7778" y="197"/>
                    </a:lnTo>
                    <a:lnTo>
                      <a:pt x="7898" y="197"/>
                    </a:lnTo>
                    <a:lnTo>
                      <a:pt x="7681" y="732"/>
                    </a:lnTo>
                    <a:close/>
                    <a:moveTo>
                      <a:pt x="8270" y="284"/>
                    </a:moveTo>
                    <a:lnTo>
                      <a:pt x="8212" y="284"/>
                    </a:lnTo>
                    <a:lnTo>
                      <a:pt x="8212" y="197"/>
                    </a:lnTo>
                    <a:lnTo>
                      <a:pt x="8270" y="197"/>
                    </a:lnTo>
                    <a:lnTo>
                      <a:pt x="8270" y="104"/>
                    </a:lnTo>
                    <a:lnTo>
                      <a:pt x="8385" y="64"/>
                    </a:lnTo>
                    <a:lnTo>
                      <a:pt x="8385" y="197"/>
                    </a:lnTo>
                    <a:lnTo>
                      <a:pt x="8521" y="197"/>
                    </a:lnTo>
                    <a:lnTo>
                      <a:pt x="8521" y="284"/>
                    </a:lnTo>
                    <a:lnTo>
                      <a:pt x="8385" y="284"/>
                    </a:lnTo>
                    <a:lnTo>
                      <a:pt x="8385" y="486"/>
                    </a:lnTo>
                    <a:cubicBezTo>
                      <a:pt x="8385" y="519"/>
                      <a:pt x="8391" y="542"/>
                      <a:pt x="8402" y="555"/>
                    </a:cubicBezTo>
                    <a:cubicBezTo>
                      <a:pt x="8413" y="569"/>
                      <a:pt x="8432" y="576"/>
                      <a:pt x="8460" y="576"/>
                    </a:cubicBezTo>
                    <a:cubicBezTo>
                      <a:pt x="8488" y="576"/>
                      <a:pt x="8513" y="569"/>
                      <a:pt x="8537" y="555"/>
                    </a:cubicBezTo>
                    <a:lnTo>
                      <a:pt x="8537" y="654"/>
                    </a:lnTo>
                    <a:cubicBezTo>
                      <a:pt x="8511" y="662"/>
                      <a:pt x="8472" y="667"/>
                      <a:pt x="8423" y="667"/>
                    </a:cubicBezTo>
                    <a:cubicBezTo>
                      <a:pt x="8374" y="667"/>
                      <a:pt x="8336" y="654"/>
                      <a:pt x="8309" y="628"/>
                    </a:cubicBezTo>
                    <a:cubicBezTo>
                      <a:pt x="8283" y="602"/>
                      <a:pt x="8270" y="565"/>
                      <a:pt x="8270" y="517"/>
                    </a:cubicBezTo>
                    <a:lnTo>
                      <a:pt x="8270" y="284"/>
                    </a:lnTo>
                    <a:close/>
                    <a:moveTo>
                      <a:pt x="8947" y="658"/>
                    </a:moveTo>
                    <a:lnTo>
                      <a:pt x="8947" y="374"/>
                    </a:lnTo>
                    <a:cubicBezTo>
                      <a:pt x="8947" y="346"/>
                      <a:pt x="8937" y="323"/>
                      <a:pt x="8918" y="306"/>
                    </a:cubicBezTo>
                    <a:cubicBezTo>
                      <a:pt x="8899" y="289"/>
                      <a:pt x="8874" y="280"/>
                      <a:pt x="8844" y="280"/>
                    </a:cubicBezTo>
                    <a:cubicBezTo>
                      <a:pt x="8824" y="280"/>
                      <a:pt x="8805" y="285"/>
                      <a:pt x="8786" y="294"/>
                    </a:cubicBezTo>
                    <a:cubicBezTo>
                      <a:pt x="8766" y="304"/>
                      <a:pt x="8752" y="315"/>
                      <a:pt x="8744" y="327"/>
                    </a:cubicBezTo>
                    <a:lnTo>
                      <a:pt x="8744" y="658"/>
                    </a:lnTo>
                    <a:lnTo>
                      <a:pt x="8627" y="658"/>
                    </a:lnTo>
                    <a:lnTo>
                      <a:pt x="8627" y="26"/>
                    </a:lnTo>
                    <a:lnTo>
                      <a:pt x="8744" y="0"/>
                    </a:lnTo>
                    <a:lnTo>
                      <a:pt x="8744" y="227"/>
                    </a:lnTo>
                    <a:cubicBezTo>
                      <a:pt x="8774" y="202"/>
                      <a:pt x="8815" y="189"/>
                      <a:pt x="8868" y="189"/>
                    </a:cubicBezTo>
                    <a:cubicBezTo>
                      <a:pt x="8929" y="189"/>
                      <a:pt x="8977" y="205"/>
                      <a:pt x="9012" y="237"/>
                    </a:cubicBezTo>
                    <a:cubicBezTo>
                      <a:pt x="9046" y="269"/>
                      <a:pt x="9063" y="315"/>
                      <a:pt x="9063" y="374"/>
                    </a:cubicBezTo>
                    <a:lnTo>
                      <a:pt x="9063" y="658"/>
                    </a:lnTo>
                    <a:lnTo>
                      <a:pt x="8947" y="658"/>
                    </a:lnTo>
                    <a:close/>
                    <a:moveTo>
                      <a:pt x="9629" y="461"/>
                    </a:moveTo>
                    <a:lnTo>
                      <a:pt x="9276" y="461"/>
                    </a:lnTo>
                    <a:cubicBezTo>
                      <a:pt x="9278" y="497"/>
                      <a:pt x="9291" y="526"/>
                      <a:pt x="9316" y="546"/>
                    </a:cubicBezTo>
                    <a:cubicBezTo>
                      <a:pt x="9341" y="567"/>
                      <a:pt x="9375" y="577"/>
                      <a:pt x="9417" y="577"/>
                    </a:cubicBezTo>
                    <a:cubicBezTo>
                      <a:pt x="9470" y="577"/>
                      <a:pt x="9509" y="564"/>
                      <a:pt x="9537" y="539"/>
                    </a:cubicBezTo>
                    <a:lnTo>
                      <a:pt x="9582" y="621"/>
                    </a:lnTo>
                    <a:cubicBezTo>
                      <a:pt x="9541" y="651"/>
                      <a:pt x="9480" y="667"/>
                      <a:pt x="9400" y="667"/>
                    </a:cubicBezTo>
                    <a:cubicBezTo>
                      <a:pt x="9324" y="667"/>
                      <a:pt x="9265" y="646"/>
                      <a:pt x="9221" y="605"/>
                    </a:cubicBezTo>
                    <a:cubicBezTo>
                      <a:pt x="9177" y="564"/>
                      <a:pt x="9155" y="506"/>
                      <a:pt x="9155" y="433"/>
                    </a:cubicBezTo>
                    <a:cubicBezTo>
                      <a:pt x="9155" y="360"/>
                      <a:pt x="9179" y="301"/>
                      <a:pt x="9227" y="256"/>
                    </a:cubicBezTo>
                    <a:cubicBezTo>
                      <a:pt x="9276" y="211"/>
                      <a:pt x="9333" y="189"/>
                      <a:pt x="9401" y="189"/>
                    </a:cubicBezTo>
                    <a:cubicBezTo>
                      <a:pt x="9472" y="189"/>
                      <a:pt x="9530" y="209"/>
                      <a:pt x="9573" y="249"/>
                    </a:cubicBezTo>
                    <a:cubicBezTo>
                      <a:pt x="9617" y="288"/>
                      <a:pt x="9639" y="339"/>
                      <a:pt x="9639" y="401"/>
                    </a:cubicBezTo>
                    <a:cubicBezTo>
                      <a:pt x="9639" y="414"/>
                      <a:pt x="9635" y="434"/>
                      <a:pt x="9629" y="461"/>
                    </a:cubicBezTo>
                    <a:close/>
                    <a:moveTo>
                      <a:pt x="9280" y="380"/>
                    </a:moveTo>
                    <a:lnTo>
                      <a:pt x="9523" y="380"/>
                    </a:lnTo>
                    <a:cubicBezTo>
                      <a:pt x="9515" y="313"/>
                      <a:pt x="9475" y="279"/>
                      <a:pt x="9403" y="279"/>
                    </a:cubicBezTo>
                    <a:cubicBezTo>
                      <a:pt x="9337" y="279"/>
                      <a:pt x="9296" y="313"/>
                      <a:pt x="9280" y="380"/>
                    </a:cubicBezTo>
                    <a:close/>
                    <a:moveTo>
                      <a:pt x="152" y="1222"/>
                    </a:moveTo>
                    <a:lnTo>
                      <a:pt x="152" y="1405"/>
                    </a:lnTo>
                    <a:lnTo>
                      <a:pt x="430" y="1405"/>
                    </a:lnTo>
                    <a:lnTo>
                      <a:pt x="430" y="1523"/>
                    </a:lnTo>
                    <a:lnTo>
                      <a:pt x="152" y="1523"/>
                    </a:lnTo>
                    <a:lnTo>
                      <a:pt x="152" y="1758"/>
                    </a:lnTo>
                    <a:lnTo>
                      <a:pt x="533" y="1758"/>
                    </a:lnTo>
                    <a:lnTo>
                      <a:pt x="533" y="1881"/>
                    </a:lnTo>
                    <a:lnTo>
                      <a:pt x="3" y="1881"/>
                    </a:lnTo>
                    <a:lnTo>
                      <a:pt x="3" y="1098"/>
                    </a:lnTo>
                    <a:lnTo>
                      <a:pt x="540" y="1098"/>
                    </a:lnTo>
                    <a:lnTo>
                      <a:pt x="540" y="1222"/>
                    </a:lnTo>
                    <a:lnTo>
                      <a:pt x="152" y="1222"/>
                    </a:lnTo>
                    <a:close/>
                    <a:moveTo>
                      <a:pt x="671" y="1098"/>
                    </a:moveTo>
                    <a:lnTo>
                      <a:pt x="821" y="1098"/>
                    </a:lnTo>
                    <a:lnTo>
                      <a:pt x="821" y="1629"/>
                    </a:lnTo>
                    <a:cubicBezTo>
                      <a:pt x="821" y="1671"/>
                      <a:pt x="834" y="1705"/>
                      <a:pt x="862" y="1731"/>
                    </a:cubicBezTo>
                    <a:cubicBezTo>
                      <a:pt x="890" y="1758"/>
                      <a:pt x="927" y="1771"/>
                      <a:pt x="976" y="1771"/>
                    </a:cubicBezTo>
                    <a:cubicBezTo>
                      <a:pt x="1030" y="1771"/>
                      <a:pt x="1071" y="1758"/>
                      <a:pt x="1101" y="1732"/>
                    </a:cubicBezTo>
                    <a:cubicBezTo>
                      <a:pt x="1132" y="1706"/>
                      <a:pt x="1146" y="1671"/>
                      <a:pt x="1146" y="1626"/>
                    </a:cubicBezTo>
                    <a:lnTo>
                      <a:pt x="1146" y="1098"/>
                    </a:lnTo>
                    <a:lnTo>
                      <a:pt x="1296" y="1098"/>
                    </a:lnTo>
                    <a:lnTo>
                      <a:pt x="1296" y="1637"/>
                    </a:lnTo>
                    <a:cubicBezTo>
                      <a:pt x="1296" y="1717"/>
                      <a:pt x="1267" y="1780"/>
                      <a:pt x="1209" y="1826"/>
                    </a:cubicBezTo>
                    <a:cubicBezTo>
                      <a:pt x="1151" y="1871"/>
                      <a:pt x="1073" y="1894"/>
                      <a:pt x="977" y="1894"/>
                    </a:cubicBezTo>
                    <a:cubicBezTo>
                      <a:pt x="879" y="1894"/>
                      <a:pt x="804" y="1872"/>
                      <a:pt x="751" y="1828"/>
                    </a:cubicBezTo>
                    <a:cubicBezTo>
                      <a:pt x="698" y="1783"/>
                      <a:pt x="671" y="1719"/>
                      <a:pt x="671" y="1636"/>
                    </a:cubicBezTo>
                    <a:lnTo>
                      <a:pt x="671" y="1098"/>
                    </a:lnTo>
                    <a:close/>
                    <a:moveTo>
                      <a:pt x="1941" y="1881"/>
                    </a:moveTo>
                    <a:lnTo>
                      <a:pt x="1717" y="1558"/>
                    </a:lnTo>
                    <a:cubicBezTo>
                      <a:pt x="1695" y="1557"/>
                      <a:pt x="1663" y="1556"/>
                      <a:pt x="1622" y="1554"/>
                    </a:cubicBezTo>
                    <a:lnTo>
                      <a:pt x="1622" y="1881"/>
                    </a:lnTo>
                    <a:lnTo>
                      <a:pt x="1468" y="1881"/>
                    </a:lnTo>
                    <a:lnTo>
                      <a:pt x="1468" y="1098"/>
                    </a:lnTo>
                    <a:cubicBezTo>
                      <a:pt x="1476" y="1098"/>
                      <a:pt x="1508" y="1097"/>
                      <a:pt x="1565" y="1094"/>
                    </a:cubicBezTo>
                    <a:cubicBezTo>
                      <a:pt x="1621" y="1092"/>
                      <a:pt x="1666" y="1090"/>
                      <a:pt x="1701" y="1090"/>
                    </a:cubicBezTo>
                    <a:cubicBezTo>
                      <a:pt x="1914" y="1090"/>
                      <a:pt x="2021" y="1167"/>
                      <a:pt x="2021" y="1321"/>
                    </a:cubicBezTo>
                    <a:cubicBezTo>
                      <a:pt x="2021" y="1367"/>
                      <a:pt x="2006" y="1410"/>
                      <a:pt x="1976" y="1448"/>
                    </a:cubicBezTo>
                    <a:cubicBezTo>
                      <a:pt x="1947" y="1486"/>
                      <a:pt x="1910" y="1513"/>
                      <a:pt x="1865" y="1528"/>
                    </a:cubicBezTo>
                    <a:lnTo>
                      <a:pt x="2113" y="1881"/>
                    </a:lnTo>
                    <a:lnTo>
                      <a:pt x="1941" y="1881"/>
                    </a:lnTo>
                    <a:close/>
                    <a:moveTo>
                      <a:pt x="1622" y="1219"/>
                    </a:moveTo>
                    <a:lnTo>
                      <a:pt x="1622" y="1436"/>
                    </a:lnTo>
                    <a:cubicBezTo>
                      <a:pt x="1650" y="1439"/>
                      <a:pt x="1671" y="1440"/>
                      <a:pt x="1686" y="1440"/>
                    </a:cubicBezTo>
                    <a:cubicBezTo>
                      <a:pt x="1748" y="1440"/>
                      <a:pt x="1794" y="1431"/>
                      <a:pt x="1822" y="1415"/>
                    </a:cubicBezTo>
                    <a:cubicBezTo>
                      <a:pt x="1851" y="1399"/>
                      <a:pt x="1866" y="1367"/>
                      <a:pt x="1866" y="1320"/>
                    </a:cubicBezTo>
                    <a:cubicBezTo>
                      <a:pt x="1866" y="1281"/>
                      <a:pt x="1850" y="1254"/>
                      <a:pt x="1819" y="1239"/>
                    </a:cubicBezTo>
                    <a:cubicBezTo>
                      <a:pt x="1788" y="1224"/>
                      <a:pt x="1740" y="1216"/>
                      <a:pt x="1673" y="1216"/>
                    </a:cubicBezTo>
                    <a:cubicBezTo>
                      <a:pt x="1657" y="1216"/>
                      <a:pt x="1640" y="1217"/>
                      <a:pt x="1622" y="1219"/>
                    </a:cubicBezTo>
                    <a:close/>
                    <a:moveTo>
                      <a:pt x="2145" y="1483"/>
                    </a:moveTo>
                    <a:cubicBezTo>
                      <a:pt x="2145" y="1371"/>
                      <a:pt x="2178" y="1277"/>
                      <a:pt x="2243" y="1200"/>
                    </a:cubicBezTo>
                    <a:cubicBezTo>
                      <a:pt x="2309" y="1123"/>
                      <a:pt x="2397" y="1084"/>
                      <a:pt x="2506" y="1084"/>
                    </a:cubicBezTo>
                    <a:cubicBezTo>
                      <a:pt x="2627" y="1084"/>
                      <a:pt x="2720" y="1119"/>
                      <a:pt x="2783" y="1189"/>
                    </a:cubicBezTo>
                    <a:cubicBezTo>
                      <a:pt x="2847" y="1259"/>
                      <a:pt x="2879" y="1357"/>
                      <a:pt x="2879" y="1483"/>
                    </a:cubicBezTo>
                    <a:cubicBezTo>
                      <a:pt x="2879" y="1609"/>
                      <a:pt x="2846" y="1709"/>
                      <a:pt x="2779" y="1783"/>
                    </a:cubicBezTo>
                    <a:cubicBezTo>
                      <a:pt x="2712" y="1857"/>
                      <a:pt x="2618" y="1894"/>
                      <a:pt x="2495" y="1894"/>
                    </a:cubicBezTo>
                    <a:cubicBezTo>
                      <a:pt x="2382" y="1894"/>
                      <a:pt x="2296" y="1858"/>
                      <a:pt x="2235" y="1784"/>
                    </a:cubicBezTo>
                    <a:cubicBezTo>
                      <a:pt x="2175" y="1711"/>
                      <a:pt x="2145" y="1611"/>
                      <a:pt x="2145" y="1483"/>
                    </a:cubicBezTo>
                    <a:close/>
                    <a:moveTo>
                      <a:pt x="2300" y="1483"/>
                    </a:moveTo>
                    <a:cubicBezTo>
                      <a:pt x="2300" y="1574"/>
                      <a:pt x="2317" y="1645"/>
                      <a:pt x="2350" y="1696"/>
                    </a:cubicBezTo>
                    <a:cubicBezTo>
                      <a:pt x="2383" y="1746"/>
                      <a:pt x="2431" y="1771"/>
                      <a:pt x="2495" y="1771"/>
                    </a:cubicBezTo>
                    <a:cubicBezTo>
                      <a:pt x="2569" y="1771"/>
                      <a:pt x="2626" y="1746"/>
                      <a:pt x="2666" y="1697"/>
                    </a:cubicBezTo>
                    <a:cubicBezTo>
                      <a:pt x="2705" y="1648"/>
                      <a:pt x="2724" y="1577"/>
                      <a:pt x="2724" y="1483"/>
                    </a:cubicBezTo>
                    <a:cubicBezTo>
                      <a:pt x="2724" y="1300"/>
                      <a:pt x="2652" y="1208"/>
                      <a:pt x="2506" y="1208"/>
                    </a:cubicBezTo>
                    <a:cubicBezTo>
                      <a:pt x="2440" y="1208"/>
                      <a:pt x="2389" y="1233"/>
                      <a:pt x="2353" y="1282"/>
                    </a:cubicBezTo>
                    <a:cubicBezTo>
                      <a:pt x="2318" y="1332"/>
                      <a:pt x="2300" y="1399"/>
                      <a:pt x="2300" y="1483"/>
                    </a:cubicBezTo>
                    <a:close/>
                    <a:moveTo>
                      <a:pt x="3160" y="1593"/>
                    </a:moveTo>
                    <a:lnTo>
                      <a:pt x="3160" y="1881"/>
                    </a:lnTo>
                    <a:lnTo>
                      <a:pt x="3011" y="1881"/>
                    </a:lnTo>
                    <a:lnTo>
                      <a:pt x="3011" y="1099"/>
                    </a:lnTo>
                    <a:cubicBezTo>
                      <a:pt x="3111" y="1095"/>
                      <a:pt x="3169" y="1093"/>
                      <a:pt x="3186" y="1093"/>
                    </a:cubicBezTo>
                    <a:cubicBezTo>
                      <a:pt x="3318" y="1093"/>
                      <a:pt x="3415" y="1112"/>
                      <a:pt x="3477" y="1150"/>
                    </a:cubicBezTo>
                    <a:cubicBezTo>
                      <a:pt x="3538" y="1188"/>
                      <a:pt x="3569" y="1247"/>
                      <a:pt x="3569" y="1328"/>
                    </a:cubicBezTo>
                    <a:cubicBezTo>
                      <a:pt x="3569" y="1507"/>
                      <a:pt x="3455" y="1597"/>
                      <a:pt x="3228" y="1597"/>
                    </a:cubicBezTo>
                    <a:cubicBezTo>
                      <a:pt x="3211" y="1597"/>
                      <a:pt x="3189" y="1596"/>
                      <a:pt x="3160" y="1593"/>
                    </a:cubicBezTo>
                    <a:close/>
                    <a:moveTo>
                      <a:pt x="3160" y="1219"/>
                    </a:moveTo>
                    <a:lnTo>
                      <a:pt x="3160" y="1470"/>
                    </a:lnTo>
                    <a:cubicBezTo>
                      <a:pt x="3186" y="1472"/>
                      <a:pt x="3206" y="1473"/>
                      <a:pt x="3220" y="1473"/>
                    </a:cubicBezTo>
                    <a:cubicBezTo>
                      <a:pt x="3288" y="1473"/>
                      <a:pt x="3338" y="1463"/>
                      <a:pt x="3369" y="1442"/>
                    </a:cubicBezTo>
                    <a:cubicBezTo>
                      <a:pt x="3401" y="1420"/>
                      <a:pt x="3416" y="1386"/>
                      <a:pt x="3416" y="1338"/>
                    </a:cubicBezTo>
                    <a:cubicBezTo>
                      <a:pt x="3416" y="1257"/>
                      <a:pt x="3346" y="1216"/>
                      <a:pt x="3206" y="1216"/>
                    </a:cubicBezTo>
                    <a:cubicBezTo>
                      <a:pt x="3190" y="1216"/>
                      <a:pt x="3175" y="1217"/>
                      <a:pt x="3160" y="1219"/>
                    </a:cubicBezTo>
                    <a:close/>
                    <a:moveTo>
                      <a:pt x="3850" y="1222"/>
                    </a:moveTo>
                    <a:lnTo>
                      <a:pt x="3850" y="1405"/>
                    </a:lnTo>
                    <a:lnTo>
                      <a:pt x="4127" y="1405"/>
                    </a:lnTo>
                    <a:lnTo>
                      <a:pt x="4127" y="1523"/>
                    </a:lnTo>
                    <a:lnTo>
                      <a:pt x="3850" y="1523"/>
                    </a:lnTo>
                    <a:lnTo>
                      <a:pt x="3850" y="1758"/>
                    </a:lnTo>
                    <a:lnTo>
                      <a:pt x="4231" y="1758"/>
                    </a:lnTo>
                    <a:lnTo>
                      <a:pt x="4231" y="1881"/>
                    </a:lnTo>
                    <a:lnTo>
                      <a:pt x="3701" y="1881"/>
                    </a:lnTo>
                    <a:lnTo>
                      <a:pt x="3701" y="1098"/>
                    </a:lnTo>
                    <a:lnTo>
                      <a:pt x="4237" y="1098"/>
                    </a:lnTo>
                    <a:lnTo>
                      <a:pt x="4237" y="1222"/>
                    </a:lnTo>
                    <a:lnTo>
                      <a:pt x="3850" y="1222"/>
                    </a:lnTo>
                    <a:close/>
                    <a:moveTo>
                      <a:pt x="4859" y="1881"/>
                    </a:moveTo>
                    <a:lnTo>
                      <a:pt x="4798" y="1722"/>
                    </a:lnTo>
                    <a:lnTo>
                      <a:pt x="4510" y="1722"/>
                    </a:lnTo>
                    <a:lnTo>
                      <a:pt x="4451" y="1881"/>
                    </a:lnTo>
                    <a:lnTo>
                      <a:pt x="4286" y="1881"/>
                    </a:lnTo>
                    <a:lnTo>
                      <a:pt x="4621" y="1088"/>
                    </a:lnTo>
                    <a:lnTo>
                      <a:pt x="4686" y="1088"/>
                    </a:lnTo>
                    <a:lnTo>
                      <a:pt x="5024" y="1881"/>
                    </a:lnTo>
                    <a:lnTo>
                      <a:pt x="4859" y="1881"/>
                    </a:lnTo>
                    <a:close/>
                    <a:moveTo>
                      <a:pt x="4653" y="1327"/>
                    </a:moveTo>
                    <a:lnTo>
                      <a:pt x="4552" y="1616"/>
                    </a:lnTo>
                    <a:lnTo>
                      <a:pt x="4754" y="1616"/>
                    </a:lnTo>
                    <a:lnTo>
                      <a:pt x="4653" y="1327"/>
                    </a:lnTo>
                    <a:close/>
                    <a:moveTo>
                      <a:pt x="5664" y="1892"/>
                    </a:moveTo>
                    <a:lnTo>
                      <a:pt x="5256" y="1396"/>
                    </a:lnTo>
                    <a:lnTo>
                      <a:pt x="5256" y="1882"/>
                    </a:lnTo>
                    <a:lnTo>
                      <a:pt x="5113" y="1882"/>
                    </a:lnTo>
                    <a:lnTo>
                      <a:pt x="5113" y="1098"/>
                    </a:lnTo>
                    <a:lnTo>
                      <a:pt x="5185" y="1098"/>
                    </a:lnTo>
                    <a:lnTo>
                      <a:pt x="5582" y="1571"/>
                    </a:lnTo>
                    <a:lnTo>
                      <a:pt x="5582" y="1098"/>
                    </a:lnTo>
                    <a:lnTo>
                      <a:pt x="5725" y="1098"/>
                    </a:lnTo>
                    <a:lnTo>
                      <a:pt x="5725" y="1892"/>
                    </a:lnTo>
                    <a:lnTo>
                      <a:pt x="5664" y="1892"/>
                    </a:lnTo>
                    <a:close/>
                    <a:moveTo>
                      <a:pt x="6251" y="1098"/>
                    </a:moveTo>
                    <a:lnTo>
                      <a:pt x="6400" y="1098"/>
                    </a:lnTo>
                    <a:lnTo>
                      <a:pt x="6400" y="1629"/>
                    </a:lnTo>
                    <a:cubicBezTo>
                      <a:pt x="6400" y="1671"/>
                      <a:pt x="6414" y="1705"/>
                      <a:pt x="6441" y="1731"/>
                    </a:cubicBezTo>
                    <a:cubicBezTo>
                      <a:pt x="6469" y="1758"/>
                      <a:pt x="6507" y="1771"/>
                      <a:pt x="6555" y="1771"/>
                    </a:cubicBezTo>
                    <a:cubicBezTo>
                      <a:pt x="6609" y="1771"/>
                      <a:pt x="6651" y="1758"/>
                      <a:pt x="6681" y="1732"/>
                    </a:cubicBezTo>
                    <a:cubicBezTo>
                      <a:pt x="6711" y="1706"/>
                      <a:pt x="6726" y="1671"/>
                      <a:pt x="6726" y="1626"/>
                    </a:cubicBezTo>
                    <a:lnTo>
                      <a:pt x="6726" y="1098"/>
                    </a:lnTo>
                    <a:lnTo>
                      <a:pt x="6875" y="1098"/>
                    </a:lnTo>
                    <a:lnTo>
                      <a:pt x="6875" y="1637"/>
                    </a:lnTo>
                    <a:cubicBezTo>
                      <a:pt x="6875" y="1717"/>
                      <a:pt x="6846" y="1780"/>
                      <a:pt x="6788" y="1826"/>
                    </a:cubicBezTo>
                    <a:cubicBezTo>
                      <a:pt x="6730" y="1871"/>
                      <a:pt x="6653" y="1894"/>
                      <a:pt x="6556" y="1894"/>
                    </a:cubicBezTo>
                    <a:cubicBezTo>
                      <a:pt x="6459" y="1894"/>
                      <a:pt x="6383" y="1872"/>
                      <a:pt x="6330" y="1828"/>
                    </a:cubicBezTo>
                    <a:cubicBezTo>
                      <a:pt x="6278" y="1783"/>
                      <a:pt x="6251" y="1719"/>
                      <a:pt x="6251" y="1636"/>
                    </a:cubicBezTo>
                    <a:lnTo>
                      <a:pt x="6251" y="1098"/>
                    </a:lnTo>
                    <a:close/>
                    <a:moveTo>
                      <a:pt x="7598" y="1892"/>
                    </a:moveTo>
                    <a:lnTo>
                      <a:pt x="7191" y="1396"/>
                    </a:lnTo>
                    <a:lnTo>
                      <a:pt x="7191" y="1882"/>
                    </a:lnTo>
                    <a:lnTo>
                      <a:pt x="7047" y="1882"/>
                    </a:lnTo>
                    <a:lnTo>
                      <a:pt x="7047" y="1098"/>
                    </a:lnTo>
                    <a:lnTo>
                      <a:pt x="7119" y="1098"/>
                    </a:lnTo>
                    <a:lnTo>
                      <a:pt x="7516" y="1571"/>
                    </a:lnTo>
                    <a:lnTo>
                      <a:pt x="7516" y="1098"/>
                    </a:lnTo>
                    <a:lnTo>
                      <a:pt x="7659" y="1098"/>
                    </a:lnTo>
                    <a:lnTo>
                      <a:pt x="7659" y="1892"/>
                    </a:lnTo>
                    <a:lnTo>
                      <a:pt x="7598" y="1892"/>
                    </a:lnTo>
                    <a:close/>
                    <a:moveTo>
                      <a:pt x="7834" y="1881"/>
                    </a:moveTo>
                    <a:lnTo>
                      <a:pt x="7834" y="1098"/>
                    </a:lnTo>
                    <a:lnTo>
                      <a:pt x="7983" y="1098"/>
                    </a:lnTo>
                    <a:lnTo>
                      <a:pt x="7983" y="1881"/>
                    </a:lnTo>
                    <a:lnTo>
                      <a:pt x="7834" y="1881"/>
                    </a:lnTo>
                    <a:close/>
                    <a:moveTo>
                      <a:pt x="8118" y="1483"/>
                    </a:moveTo>
                    <a:cubicBezTo>
                      <a:pt x="8118" y="1371"/>
                      <a:pt x="8151" y="1277"/>
                      <a:pt x="8217" y="1200"/>
                    </a:cubicBezTo>
                    <a:cubicBezTo>
                      <a:pt x="8282" y="1123"/>
                      <a:pt x="8370" y="1084"/>
                      <a:pt x="8479" y="1084"/>
                    </a:cubicBezTo>
                    <a:cubicBezTo>
                      <a:pt x="8600" y="1084"/>
                      <a:pt x="8693" y="1119"/>
                      <a:pt x="8756" y="1189"/>
                    </a:cubicBezTo>
                    <a:cubicBezTo>
                      <a:pt x="8820" y="1259"/>
                      <a:pt x="8852" y="1357"/>
                      <a:pt x="8852" y="1483"/>
                    </a:cubicBezTo>
                    <a:cubicBezTo>
                      <a:pt x="8852" y="1609"/>
                      <a:pt x="8819" y="1709"/>
                      <a:pt x="8752" y="1783"/>
                    </a:cubicBezTo>
                    <a:cubicBezTo>
                      <a:pt x="8685" y="1857"/>
                      <a:pt x="8591" y="1894"/>
                      <a:pt x="8468" y="1894"/>
                    </a:cubicBezTo>
                    <a:cubicBezTo>
                      <a:pt x="8355" y="1894"/>
                      <a:pt x="8269" y="1858"/>
                      <a:pt x="8208" y="1784"/>
                    </a:cubicBezTo>
                    <a:cubicBezTo>
                      <a:pt x="8148" y="1711"/>
                      <a:pt x="8118" y="1611"/>
                      <a:pt x="8118" y="1483"/>
                    </a:cubicBezTo>
                    <a:close/>
                    <a:moveTo>
                      <a:pt x="8273" y="1483"/>
                    </a:moveTo>
                    <a:cubicBezTo>
                      <a:pt x="8273" y="1574"/>
                      <a:pt x="8290" y="1645"/>
                      <a:pt x="8323" y="1696"/>
                    </a:cubicBezTo>
                    <a:cubicBezTo>
                      <a:pt x="8356" y="1746"/>
                      <a:pt x="8404" y="1771"/>
                      <a:pt x="8468" y="1771"/>
                    </a:cubicBezTo>
                    <a:cubicBezTo>
                      <a:pt x="8542" y="1771"/>
                      <a:pt x="8599" y="1746"/>
                      <a:pt x="8639" y="1697"/>
                    </a:cubicBezTo>
                    <a:cubicBezTo>
                      <a:pt x="8678" y="1648"/>
                      <a:pt x="8697" y="1577"/>
                      <a:pt x="8697" y="1483"/>
                    </a:cubicBezTo>
                    <a:cubicBezTo>
                      <a:pt x="8697" y="1300"/>
                      <a:pt x="8625" y="1208"/>
                      <a:pt x="8479" y="1208"/>
                    </a:cubicBezTo>
                    <a:cubicBezTo>
                      <a:pt x="8413" y="1208"/>
                      <a:pt x="8362" y="1233"/>
                      <a:pt x="8326" y="1282"/>
                    </a:cubicBezTo>
                    <a:cubicBezTo>
                      <a:pt x="8291" y="1332"/>
                      <a:pt x="8273" y="1399"/>
                      <a:pt x="8273" y="1483"/>
                    </a:cubicBezTo>
                    <a:close/>
                    <a:moveTo>
                      <a:pt x="9536" y="1892"/>
                    </a:moveTo>
                    <a:lnTo>
                      <a:pt x="9128" y="1396"/>
                    </a:lnTo>
                    <a:lnTo>
                      <a:pt x="9128" y="1882"/>
                    </a:lnTo>
                    <a:lnTo>
                      <a:pt x="8984" y="1882"/>
                    </a:lnTo>
                    <a:lnTo>
                      <a:pt x="8984" y="1098"/>
                    </a:lnTo>
                    <a:lnTo>
                      <a:pt x="9056" y="1098"/>
                    </a:lnTo>
                    <a:lnTo>
                      <a:pt x="9453" y="1571"/>
                    </a:lnTo>
                    <a:lnTo>
                      <a:pt x="9453" y="1098"/>
                    </a:lnTo>
                    <a:lnTo>
                      <a:pt x="9596" y="1098"/>
                    </a:lnTo>
                    <a:lnTo>
                      <a:pt x="9596" y="1892"/>
                    </a:lnTo>
                    <a:lnTo>
                      <a:pt x="9536" y="1892"/>
                    </a:lnTo>
                    <a:close/>
                  </a:path>
                </a:pathLst>
              </a:custGeom>
              <a:solidFill>
                <a:srgbClr val="191497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pic>
        <p:nvPicPr>
          <p:cNvPr id="1032" name="Picture 553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812088" y="225425"/>
            <a:ext cx="1079500" cy="75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33" name="Group 557"/>
          <p:cNvGrpSpPr>
            <a:grpSpLocks noChangeAspect="1"/>
          </p:cNvGrpSpPr>
          <p:nvPr/>
        </p:nvGrpSpPr>
        <p:grpSpPr bwMode="auto">
          <a:xfrm>
            <a:off x="3783013" y="146050"/>
            <a:ext cx="1589087" cy="762000"/>
            <a:chOff x="2022" y="1749"/>
            <a:chExt cx="1715" cy="822"/>
          </a:xfrm>
        </p:grpSpPr>
        <p:sp>
          <p:nvSpPr>
            <p:cNvPr id="2" name="AutoShape 556"/>
            <p:cNvSpPr>
              <a:spLocks noChangeAspect="1" noChangeArrowheads="1" noTextEdit="1"/>
            </p:cNvSpPr>
            <p:nvPr/>
          </p:nvSpPr>
          <p:spPr bwMode="auto">
            <a:xfrm>
              <a:off x="2022" y="1749"/>
              <a:ext cx="1715" cy="8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36" name="Rectangle 558"/>
            <p:cNvSpPr>
              <a:spLocks noChangeArrowheads="1"/>
            </p:cNvSpPr>
            <p:nvPr/>
          </p:nvSpPr>
          <p:spPr bwMode="auto">
            <a:xfrm>
              <a:off x="2022" y="1749"/>
              <a:ext cx="67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/>
              <a:ext uri="{91240B29-F687-4F45-9708-019B960494DF}"/>
            </a:extLst>
          </p:spPr>
          <p:txBody>
            <a:bodyPr wrap="none" lIns="0" tIns="0" rIns="0" bIns="0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>
                <a:defRPr/>
              </a:pPr>
              <a:r>
                <a:rPr lang="bg-BG" altLang="en-US" sz="1100" smtClean="0">
                  <a:solidFill>
                    <a:srgbClr val="000000"/>
                  </a:solidFill>
                </a:rPr>
                <a:t> </a:t>
              </a:r>
              <a:endParaRPr lang="bg-BG" altLang="en-US" smtClean="0">
                <a:latin typeface="Arial" charset="0"/>
              </a:endParaRPr>
            </a:p>
          </p:txBody>
        </p:sp>
        <p:grpSp>
          <p:nvGrpSpPr>
            <p:cNvPr id="1037" name="Group 564"/>
            <p:cNvGrpSpPr>
              <a:grpSpLocks/>
            </p:cNvGrpSpPr>
            <p:nvPr/>
          </p:nvGrpSpPr>
          <p:grpSpPr bwMode="auto">
            <a:xfrm>
              <a:off x="2023" y="1724"/>
              <a:ext cx="1722" cy="879"/>
              <a:chOff x="2023" y="1724"/>
              <a:chExt cx="1722" cy="879"/>
            </a:xfrm>
          </p:grpSpPr>
          <p:sp>
            <p:nvSpPr>
              <p:cNvPr id="1038" name="Freeform 559"/>
              <p:cNvSpPr>
                <a:spLocks/>
              </p:cNvSpPr>
              <p:nvPr/>
            </p:nvSpPr>
            <p:spPr bwMode="auto">
              <a:xfrm>
                <a:off x="2025" y="1982"/>
                <a:ext cx="798" cy="613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1035" y="3005"/>
                    </a:moveTo>
                    <a:cubicBezTo>
                      <a:pt x="397" y="2564"/>
                      <a:pt x="0" y="1807"/>
                      <a:pt x="34" y="1055"/>
                    </a:cubicBezTo>
                    <a:cubicBezTo>
                      <a:pt x="301" y="1055"/>
                      <a:pt x="568" y="1055"/>
                      <a:pt x="834" y="1055"/>
                    </a:cubicBezTo>
                    <a:cubicBezTo>
                      <a:pt x="824" y="1565"/>
                      <a:pt x="1077" y="2076"/>
                      <a:pt x="1471" y="2335"/>
                    </a:cubicBezTo>
                    <a:cubicBezTo>
                      <a:pt x="1938" y="2641"/>
                      <a:pt x="2551" y="2519"/>
                      <a:pt x="2931" y="2131"/>
                    </a:cubicBezTo>
                    <a:cubicBezTo>
                      <a:pt x="3190" y="1867"/>
                      <a:pt x="3345" y="1501"/>
                      <a:pt x="3343" y="1044"/>
                    </a:cubicBezTo>
                    <a:cubicBezTo>
                      <a:pt x="3196" y="1044"/>
                      <a:pt x="3015" y="1044"/>
                      <a:pt x="2868" y="1044"/>
                    </a:cubicBezTo>
                    <a:cubicBezTo>
                      <a:pt x="3134" y="704"/>
                      <a:pt x="3433" y="341"/>
                      <a:pt x="3700" y="0"/>
                    </a:cubicBezTo>
                    <a:cubicBezTo>
                      <a:pt x="4021" y="348"/>
                      <a:pt x="4342" y="696"/>
                      <a:pt x="4663" y="1044"/>
                    </a:cubicBezTo>
                    <a:cubicBezTo>
                      <a:pt x="4479" y="1044"/>
                      <a:pt x="4327" y="1044"/>
                      <a:pt x="4144" y="1044"/>
                    </a:cubicBezTo>
                    <a:cubicBezTo>
                      <a:pt x="4117" y="1860"/>
                      <a:pt x="3885" y="2421"/>
                      <a:pt x="3467" y="2812"/>
                    </a:cubicBezTo>
                    <a:cubicBezTo>
                      <a:pt x="2761" y="3472"/>
                      <a:pt x="1826" y="3554"/>
                      <a:pt x="1035" y="3005"/>
                    </a:cubicBezTo>
                    <a:close/>
                  </a:path>
                </a:pathLst>
              </a:custGeom>
              <a:solidFill>
                <a:srgbClr val="A8A31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39" name="Freeform 560"/>
              <p:cNvSpPr>
                <a:spLocks noEditPoints="1"/>
              </p:cNvSpPr>
              <p:nvPr/>
            </p:nvSpPr>
            <p:spPr bwMode="auto">
              <a:xfrm>
                <a:off x="2764" y="2211"/>
                <a:ext cx="983" cy="312"/>
              </a:xfrm>
              <a:custGeom>
                <a:avLst/>
                <a:gdLst>
                  <a:gd name="T0" fmla="*/ 0 w 5719"/>
                  <a:gd name="T1" fmla="*/ 0 h 1819"/>
                  <a:gd name="T2" fmla="*/ 0 w 5719"/>
                  <a:gd name="T3" fmla="*/ 0 h 1819"/>
                  <a:gd name="T4" fmla="*/ 0 w 5719"/>
                  <a:gd name="T5" fmla="*/ 0 h 1819"/>
                  <a:gd name="T6" fmla="*/ 0 w 5719"/>
                  <a:gd name="T7" fmla="*/ 0 h 1819"/>
                  <a:gd name="T8" fmla="*/ 0 w 5719"/>
                  <a:gd name="T9" fmla="*/ 0 h 1819"/>
                  <a:gd name="T10" fmla="*/ 0 w 5719"/>
                  <a:gd name="T11" fmla="*/ 0 h 1819"/>
                  <a:gd name="T12" fmla="*/ 0 w 5719"/>
                  <a:gd name="T13" fmla="*/ 0 h 1819"/>
                  <a:gd name="T14" fmla="*/ 0 w 5719"/>
                  <a:gd name="T15" fmla="*/ 0 h 1819"/>
                  <a:gd name="T16" fmla="*/ 0 w 5719"/>
                  <a:gd name="T17" fmla="*/ 0 h 1819"/>
                  <a:gd name="T18" fmla="*/ 0 w 5719"/>
                  <a:gd name="T19" fmla="*/ 0 h 1819"/>
                  <a:gd name="T20" fmla="*/ 0 w 5719"/>
                  <a:gd name="T21" fmla="*/ 0 h 1819"/>
                  <a:gd name="T22" fmla="*/ 0 w 5719"/>
                  <a:gd name="T23" fmla="*/ 0 h 1819"/>
                  <a:gd name="T24" fmla="*/ 0 w 5719"/>
                  <a:gd name="T25" fmla="*/ 0 h 1819"/>
                  <a:gd name="T26" fmla="*/ 0 w 5719"/>
                  <a:gd name="T27" fmla="*/ 0 h 1819"/>
                  <a:gd name="T28" fmla="*/ 0 w 5719"/>
                  <a:gd name="T29" fmla="*/ 0 h 1819"/>
                  <a:gd name="T30" fmla="*/ 0 w 5719"/>
                  <a:gd name="T31" fmla="*/ 0 h 1819"/>
                  <a:gd name="T32" fmla="*/ 0 w 5719"/>
                  <a:gd name="T33" fmla="*/ 0 h 1819"/>
                  <a:gd name="T34" fmla="*/ 0 w 5719"/>
                  <a:gd name="T35" fmla="*/ 0 h 1819"/>
                  <a:gd name="T36" fmla="*/ 0 w 5719"/>
                  <a:gd name="T37" fmla="*/ 0 h 1819"/>
                  <a:gd name="T38" fmla="*/ 0 w 5719"/>
                  <a:gd name="T39" fmla="*/ 0 h 1819"/>
                  <a:gd name="T40" fmla="*/ 0 w 5719"/>
                  <a:gd name="T41" fmla="*/ 0 h 1819"/>
                  <a:gd name="T42" fmla="*/ 0 w 5719"/>
                  <a:gd name="T43" fmla="*/ 0 h 1819"/>
                  <a:gd name="T44" fmla="*/ 0 w 5719"/>
                  <a:gd name="T45" fmla="*/ 0 h 1819"/>
                  <a:gd name="T46" fmla="*/ 0 w 5719"/>
                  <a:gd name="T47" fmla="*/ 0 h 1819"/>
                  <a:gd name="T48" fmla="*/ 0 w 5719"/>
                  <a:gd name="T49" fmla="*/ 0 h 1819"/>
                  <a:gd name="T50" fmla="*/ 0 w 5719"/>
                  <a:gd name="T51" fmla="*/ 0 h 1819"/>
                  <a:gd name="T52" fmla="*/ 0 w 5719"/>
                  <a:gd name="T53" fmla="*/ 0 h 1819"/>
                  <a:gd name="T54" fmla="*/ 0 w 5719"/>
                  <a:gd name="T55" fmla="*/ 0 h 1819"/>
                  <a:gd name="T56" fmla="*/ 0 w 5719"/>
                  <a:gd name="T57" fmla="*/ 0 h 1819"/>
                  <a:gd name="T58" fmla="*/ 0 w 5719"/>
                  <a:gd name="T59" fmla="*/ 0 h 1819"/>
                  <a:gd name="T60" fmla="*/ 0 w 5719"/>
                  <a:gd name="T61" fmla="*/ 0 h 1819"/>
                  <a:gd name="T62" fmla="*/ 0 w 5719"/>
                  <a:gd name="T63" fmla="*/ 0 h 1819"/>
                  <a:gd name="T64" fmla="*/ 0 w 5719"/>
                  <a:gd name="T65" fmla="*/ 0 h 1819"/>
                  <a:gd name="T66" fmla="*/ 0 w 5719"/>
                  <a:gd name="T67" fmla="*/ 0 h 1819"/>
                  <a:gd name="T68" fmla="*/ 0 w 5719"/>
                  <a:gd name="T69" fmla="*/ 0 h 1819"/>
                  <a:gd name="T70" fmla="*/ 0 w 5719"/>
                  <a:gd name="T71" fmla="*/ 0 h 1819"/>
                  <a:gd name="T72" fmla="*/ 0 w 5719"/>
                  <a:gd name="T73" fmla="*/ 0 h 1819"/>
                  <a:gd name="T74" fmla="*/ 0 w 5719"/>
                  <a:gd name="T75" fmla="*/ 0 h 1819"/>
                  <a:gd name="T76" fmla="*/ 0 w 5719"/>
                  <a:gd name="T77" fmla="*/ 0 h 1819"/>
                  <a:gd name="T78" fmla="*/ 0 w 5719"/>
                  <a:gd name="T79" fmla="*/ 0 h 1819"/>
                  <a:gd name="T80" fmla="*/ 0 w 5719"/>
                  <a:gd name="T81" fmla="*/ 0 h 1819"/>
                  <a:gd name="T82" fmla="*/ 0 w 5719"/>
                  <a:gd name="T83" fmla="*/ 0 h 1819"/>
                  <a:gd name="T84" fmla="*/ 0 w 5719"/>
                  <a:gd name="T85" fmla="*/ 0 h 1819"/>
                  <a:gd name="T86" fmla="*/ 0 w 5719"/>
                  <a:gd name="T87" fmla="*/ 0 h 1819"/>
                  <a:gd name="T88" fmla="*/ 0 w 5719"/>
                  <a:gd name="T89" fmla="*/ 0 h 1819"/>
                  <a:gd name="T90" fmla="*/ 0 w 5719"/>
                  <a:gd name="T91" fmla="*/ 0 h 1819"/>
                  <a:gd name="T92" fmla="*/ 0 w 5719"/>
                  <a:gd name="T93" fmla="*/ 0 h 1819"/>
                  <a:gd name="T94" fmla="*/ 0 w 5719"/>
                  <a:gd name="T95" fmla="*/ 0 h 1819"/>
                  <a:gd name="T96" fmla="*/ 0 w 5719"/>
                  <a:gd name="T97" fmla="*/ 0 h 1819"/>
                  <a:gd name="T98" fmla="*/ 0 w 5719"/>
                  <a:gd name="T99" fmla="*/ 0 h 1819"/>
                  <a:gd name="T100" fmla="*/ 0 w 5719"/>
                  <a:gd name="T101" fmla="*/ 0 h 1819"/>
                  <a:gd name="T102" fmla="*/ 0 w 5719"/>
                  <a:gd name="T103" fmla="*/ 0 h 1819"/>
                  <a:gd name="T104" fmla="*/ 0 w 5719"/>
                  <a:gd name="T105" fmla="*/ 0 h 1819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</a:gdLst>
                <a:ahLst/>
                <a:cxnLst>
                  <a:cxn ang="T106">
                    <a:pos x="T0" y="T1"/>
                  </a:cxn>
                  <a:cxn ang="T107">
                    <a:pos x="T2" y="T3"/>
                  </a:cxn>
                  <a:cxn ang="T108">
                    <a:pos x="T4" y="T5"/>
                  </a:cxn>
                  <a:cxn ang="T109">
                    <a:pos x="T6" y="T7"/>
                  </a:cxn>
                  <a:cxn ang="T110">
                    <a:pos x="T8" y="T9"/>
                  </a:cxn>
                  <a:cxn ang="T111">
                    <a:pos x="T10" y="T11"/>
                  </a:cxn>
                  <a:cxn ang="T112">
                    <a:pos x="T12" y="T13"/>
                  </a:cxn>
                  <a:cxn ang="T113">
                    <a:pos x="T14" y="T15"/>
                  </a:cxn>
                  <a:cxn ang="T114">
                    <a:pos x="T16" y="T17"/>
                  </a:cxn>
                  <a:cxn ang="T115">
                    <a:pos x="T18" y="T19"/>
                  </a:cxn>
                  <a:cxn ang="T116">
                    <a:pos x="T20" y="T21"/>
                  </a:cxn>
                  <a:cxn ang="T117">
                    <a:pos x="T22" y="T23"/>
                  </a:cxn>
                  <a:cxn ang="T118">
                    <a:pos x="T24" y="T25"/>
                  </a:cxn>
                  <a:cxn ang="T119">
                    <a:pos x="T26" y="T27"/>
                  </a:cxn>
                  <a:cxn ang="T120">
                    <a:pos x="T28" y="T29"/>
                  </a:cxn>
                  <a:cxn ang="T121">
                    <a:pos x="T30" y="T31"/>
                  </a:cxn>
                  <a:cxn ang="T122">
                    <a:pos x="T32" y="T33"/>
                  </a:cxn>
                  <a:cxn ang="T123">
                    <a:pos x="T34" y="T35"/>
                  </a:cxn>
                  <a:cxn ang="T124">
                    <a:pos x="T36" y="T37"/>
                  </a:cxn>
                  <a:cxn ang="T125">
                    <a:pos x="T38" y="T39"/>
                  </a:cxn>
                  <a:cxn ang="T126">
                    <a:pos x="T40" y="T41"/>
                  </a:cxn>
                  <a:cxn ang="T127">
                    <a:pos x="T42" y="T43"/>
                  </a:cxn>
                  <a:cxn ang="T128">
                    <a:pos x="T44" y="T45"/>
                  </a:cxn>
                  <a:cxn ang="T129">
                    <a:pos x="T46" y="T47"/>
                  </a:cxn>
                  <a:cxn ang="T130">
                    <a:pos x="T48" y="T49"/>
                  </a:cxn>
                  <a:cxn ang="T131">
                    <a:pos x="T50" y="T51"/>
                  </a:cxn>
                  <a:cxn ang="T132">
                    <a:pos x="T52" y="T53"/>
                  </a:cxn>
                  <a:cxn ang="T133">
                    <a:pos x="T54" y="T55"/>
                  </a:cxn>
                  <a:cxn ang="T134">
                    <a:pos x="T56" y="T57"/>
                  </a:cxn>
                  <a:cxn ang="T135">
                    <a:pos x="T58" y="T59"/>
                  </a:cxn>
                  <a:cxn ang="T136">
                    <a:pos x="T60" y="T61"/>
                  </a:cxn>
                  <a:cxn ang="T137">
                    <a:pos x="T62" y="T63"/>
                  </a:cxn>
                  <a:cxn ang="T138">
                    <a:pos x="T64" y="T65"/>
                  </a:cxn>
                  <a:cxn ang="T139">
                    <a:pos x="T66" y="T67"/>
                  </a:cxn>
                  <a:cxn ang="T140">
                    <a:pos x="T68" y="T69"/>
                  </a:cxn>
                  <a:cxn ang="T141">
                    <a:pos x="T70" y="T71"/>
                  </a:cxn>
                  <a:cxn ang="T142">
                    <a:pos x="T72" y="T73"/>
                  </a:cxn>
                  <a:cxn ang="T143">
                    <a:pos x="T74" y="T75"/>
                  </a:cxn>
                  <a:cxn ang="T144">
                    <a:pos x="T76" y="T77"/>
                  </a:cxn>
                  <a:cxn ang="T145">
                    <a:pos x="T78" y="T79"/>
                  </a:cxn>
                  <a:cxn ang="T146">
                    <a:pos x="T80" y="T81"/>
                  </a:cxn>
                  <a:cxn ang="T147">
                    <a:pos x="T82" y="T83"/>
                  </a:cxn>
                  <a:cxn ang="T148">
                    <a:pos x="T84" y="T85"/>
                  </a:cxn>
                  <a:cxn ang="T149">
                    <a:pos x="T86" y="T87"/>
                  </a:cxn>
                  <a:cxn ang="T150">
                    <a:pos x="T88" y="T89"/>
                  </a:cxn>
                  <a:cxn ang="T151">
                    <a:pos x="T90" y="T91"/>
                  </a:cxn>
                  <a:cxn ang="T152">
                    <a:pos x="T92" y="T93"/>
                  </a:cxn>
                  <a:cxn ang="T153">
                    <a:pos x="T94" y="T95"/>
                  </a:cxn>
                  <a:cxn ang="T154">
                    <a:pos x="T96" y="T97"/>
                  </a:cxn>
                  <a:cxn ang="T155">
                    <a:pos x="T98" y="T99"/>
                  </a:cxn>
                  <a:cxn ang="T156">
                    <a:pos x="T100" y="T101"/>
                  </a:cxn>
                  <a:cxn ang="T157">
                    <a:pos x="T102" y="T103"/>
                  </a:cxn>
                  <a:cxn ang="T158">
                    <a:pos x="T104" y="T105"/>
                  </a:cxn>
                </a:cxnLst>
                <a:rect l="0" t="0" r="r" b="b"/>
                <a:pathLst>
                  <a:path w="5719" h="1819">
                    <a:moveTo>
                      <a:pt x="679" y="432"/>
                    </a:moveTo>
                    <a:cubicBezTo>
                      <a:pt x="673" y="364"/>
                      <a:pt x="652" y="314"/>
                      <a:pt x="615" y="281"/>
                    </a:cubicBezTo>
                    <a:cubicBezTo>
                      <a:pt x="578" y="248"/>
                      <a:pt x="523" y="232"/>
                      <a:pt x="449" y="232"/>
                    </a:cubicBezTo>
                    <a:cubicBezTo>
                      <a:pt x="313" y="232"/>
                      <a:pt x="246" y="285"/>
                      <a:pt x="246" y="392"/>
                    </a:cubicBezTo>
                    <a:cubicBezTo>
                      <a:pt x="246" y="430"/>
                      <a:pt x="260" y="462"/>
                      <a:pt x="288" y="488"/>
                    </a:cubicBezTo>
                    <a:cubicBezTo>
                      <a:pt x="316" y="514"/>
                      <a:pt x="361" y="535"/>
                      <a:pt x="423" y="552"/>
                    </a:cubicBezTo>
                    <a:cubicBezTo>
                      <a:pt x="497" y="572"/>
                      <a:pt x="561" y="591"/>
                      <a:pt x="615" y="608"/>
                    </a:cubicBezTo>
                    <a:cubicBezTo>
                      <a:pt x="669" y="625"/>
                      <a:pt x="719" y="645"/>
                      <a:pt x="763" y="667"/>
                    </a:cubicBezTo>
                    <a:cubicBezTo>
                      <a:pt x="789" y="679"/>
                      <a:pt x="813" y="694"/>
                      <a:pt x="835" y="712"/>
                    </a:cubicBezTo>
                    <a:cubicBezTo>
                      <a:pt x="857" y="730"/>
                      <a:pt x="876" y="752"/>
                      <a:pt x="892" y="778"/>
                    </a:cubicBezTo>
                    <a:cubicBezTo>
                      <a:pt x="908" y="804"/>
                      <a:pt x="920" y="836"/>
                      <a:pt x="929" y="873"/>
                    </a:cubicBezTo>
                    <a:cubicBezTo>
                      <a:pt x="938" y="910"/>
                      <a:pt x="943" y="955"/>
                      <a:pt x="943" y="1008"/>
                    </a:cubicBezTo>
                    <a:cubicBezTo>
                      <a:pt x="943" y="1071"/>
                      <a:pt x="931" y="1127"/>
                      <a:pt x="908" y="1176"/>
                    </a:cubicBezTo>
                    <a:cubicBezTo>
                      <a:pt x="885" y="1225"/>
                      <a:pt x="854" y="1266"/>
                      <a:pt x="815" y="1300"/>
                    </a:cubicBezTo>
                    <a:cubicBezTo>
                      <a:pt x="776" y="1333"/>
                      <a:pt x="730" y="1359"/>
                      <a:pt x="677" y="1377"/>
                    </a:cubicBezTo>
                    <a:cubicBezTo>
                      <a:pt x="624" y="1395"/>
                      <a:pt x="568" y="1404"/>
                      <a:pt x="510" y="1404"/>
                    </a:cubicBezTo>
                    <a:cubicBezTo>
                      <a:pt x="343" y="1404"/>
                      <a:pt x="217" y="1367"/>
                      <a:pt x="133" y="1293"/>
                    </a:cubicBezTo>
                    <a:cubicBezTo>
                      <a:pt x="49" y="1219"/>
                      <a:pt x="5" y="1109"/>
                      <a:pt x="0" y="964"/>
                    </a:cubicBezTo>
                    <a:lnTo>
                      <a:pt x="232" y="964"/>
                    </a:lnTo>
                    <a:cubicBezTo>
                      <a:pt x="233" y="1031"/>
                      <a:pt x="257" y="1085"/>
                      <a:pt x="303" y="1123"/>
                    </a:cubicBezTo>
                    <a:cubicBezTo>
                      <a:pt x="350" y="1162"/>
                      <a:pt x="408" y="1182"/>
                      <a:pt x="479" y="1182"/>
                    </a:cubicBezTo>
                    <a:cubicBezTo>
                      <a:pt x="555" y="1182"/>
                      <a:pt x="612" y="1166"/>
                      <a:pt x="651" y="1134"/>
                    </a:cubicBezTo>
                    <a:cubicBezTo>
                      <a:pt x="690" y="1103"/>
                      <a:pt x="710" y="1060"/>
                      <a:pt x="710" y="1006"/>
                    </a:cubicBezTo>
                    <a:cubicBezTo>
                      <a:pt x="710" y="985"/>
                      <a:pt x="708" y="965"/>
                      <a:pt x="703" y="947"/>
                    </a:cubicBezTo>
                    <a:cubicBezTo>
                      <a:pt x="698" y="929"/>
                      <a:pt x="689" y="913"/>
                      <a:pt x="676" y="899"/>
                    </a:cubicBezTo>
                    <a:cubicBezTo>
                      <a:pt x="663" y="884"/>
                      <a:pt x="645" y="871"/>
                      <a:pt x="622" y="860"/>
                    </a:cubicBezTo>
                    <a:cubicBezTo>
                      <a:pt x="599" y="849"/>
                      <a:pt x="569" y="839"/>
                      <a:pt x="532" y="830"/>
                    </a:cubicBezTo>
                    <a:cubicBezTo>
                      <a:pt x="445" y="808"/>
                      <a:pt x="369" y="787"/>
                      <a:pt x="305" y="765"/>
                    </a:cubicBezTo>
                    <a:cubicBezTo>
                      <a:pt x="241" y="743"/>
                      <a:pt x="189" y="716"/>
                      <a:pt x="147" y="684"/>
                    </a:cubicBezTo>
                    <a:cubicBezTo>
                      <a:pt x="106" y="652"/>
                      <a:pt x="75" y="612"/>
                      <a:pt x="56" y="566"/>
                    </a:cubicBezTo>
                    <a:cubicBezTo>
                      <a:pt x="36" y="520"/>
                      <a:pt x="26" y="461"/>
                      <a:pt x="26" y="390"/>
                    </a:cubicBezTo>
                    <a:cubicBezTo>
                      <a:pt x="26" y="336"/>
                      <a:pt x="35" y="285"/>
                      <a:pt x="52" y="238"/>
                    </a:cubicBezTo>
                    <a:cubicBezTo>
                      <a:pt x="70" y="190"/>
                      <a:pt x="96" y="149"/>
                      <a:pt x="132" y="114"/>
                    </a:cubicBezTo>
                    <a:cubicBezTo>
                      <a:pt x="167" y="79"/>
                      <a:pt x="211" y="51"/>
                      <a:pt x="264" y="31"/>
                    </a:cubicBezTo>
                    <a:cubicBezTo>
                      <a:pt x="316" y="10"/>
                      <a:pt x="378" y="0"/>
                      <a:pt x="449" y="0"/>
                    </a:cubicBezTo>
                    <a:cubicBezTo>
                      <a:pt x="518" y="0"/>
                      <a:pt x="580" y="10"/>
                      <a:pt x="636" y="31"/>
                    </a:cubicBezTo>
                    <a:cubicBezTo>
                      <a:pt x="691" y="51"/>
                      <a:pt x="738" y="80"/>
                      <a:pt x="778" y="118"/>
                    </a:cubicBezTo>
                    <a:cubicBezTo>
                      <a:pt x="818" y="156"/>
                      <a:pt x="849" y="201"/>
                      <a:pt x="870" y="255"/>
                    </a:cubicBezTo>
                    <a:cubicBezTo>
                      <a:pt x="892" y="308"/>
                      <a:pt x="904" y="367"/>
                      <a:pt x="907" y="432"/>
                    </a:cubicBezTo>
                    <a:lnTo>
                      <a:pt x="679" y="432"/>
                    </a:lnTo>
                    <a:close/>
                    <a:moveTo>
                      <a:pt x="1538" y="1229"/>
                    </a:moveTo>
                    <a:cubicBezTo>
                      <a:pt x="1522" y="1273"/>
                      <a:pt x="1493" y="1307"/>
                      <a:pt x="1451" y="1331"/>
                    </a:cubicBezTo>
                    <a:cubicBezTo>
                      <a:pt x="1409" y="1356"/>
                      <a:pt x="1362" y="1368"/>
                      <a:pt x="1309" y="1368"/>
                    </a:cubicBezTo>
                    <a:cubicBezTo>
                      <a:pt x="1264" y="1368"/>
                      <a:pt x="1223" y="1360"/>
                      <a:pt x="1185" y="1343"/>
                    </a:cubicBezTo>
                    <a:cubicBezTo>
                      <a:pt x="1147" y="1327"/>
                      <a:pt x="1114" y="1303"/>
                      <a:pt x="1086" y="1272"/>
                    </a:cubicBezTo>
                    <a:cubicBezTo>
                      <a:pt x="1059" y="1241"/>
                      <a:pt x="1037" y="1204"/>
                      <a:pt x="1021" y="1161"/>
                    </a:cubicBezTo>
                    <a:cubicBezTo>
                      <a:pt x="1006" y="1118"/>
                      <a:pt x="998" y="1070"/>
                      <a:pt x="998" y="1016"/>
                    </a:cubicBezTo>
                    <a:lnTo>
                      <a:pt x="998" y="384"/>
                    </a:lnTo>
                    <a:lnTo>
                      <a:pt x="1223" y="384"/>
                    </a:lnTo>
                    <a:lnTo>
                      <a:pt x="1223" y="978"/>
                    </a:lnTo>
                    <a:cubicBezTo>
                      <a:pt x="1223" y="1099"/>
                      <a:pt x="1270" y="1160"/>
                      <a:pt x="1366" y="1160"/>
                    </a:cubicBezTo>
                    <a:cubicBezTo>
                      <a:pt x="1418" y="1160"/>
                      <a:pt x="1459" y="1143"/>
                      <a:pt x="1491" y="1109"/>
                    </a:cubicBezTo>
                    <a:cubicBezTo>
                      <a:pt x="1523" y="1074"/>
                      <a:pt x="1538" y="1031"/>
                      <a:pt x="1538" y="978"/>
                    </a:cubicBezTo>
                    <a:lnTo>
                      <a:pt x="1538" y="384"/>
                    </a:lnTo>
                    <a:lnTo>
                      <a:pt x="1763" y="384"/>
                    </a:lnTo>
                    <a:lnTo>
                      <a:pt x="1763" y="1384"/>
                    </a:lnTo>
                    <a:cubicBezTo>
                      <a:pt x="1763" y="1452"/>
                      <a:pt x="1753" y="1514"/>
                      <a:pt x="1733" y="1568"/>
                    </a:cubicBezTo>
                    <a:cubicBezTo>
                      <a:pt x="1712" y="1622"/>
                      <a:pt x="1685" y="1667"/>
                      <a:pt x="1650" y="1704"/>
                    </a:cubicBezTo>
                    <a:cubicBezTo>
                      <a:pt x="1615" y="1741"/>
                      <a:pt x="1573" y="1770"/>
                      <a:pt x="1525" y="1789"/>
                    </a:cubicBezTo>
                    <a:cubicBezTo>
                      <a:pt x="1478" y="1809"/>
                      <a:pt x="1427" y="1819"/>
                      <a:pt x="1373" y="1819"/>
                    </a:cubicBezTo>
                    <a:cubicBezTo>
                      <a:pt x="1247" y="1819"/>
                      <a:pt x="1154" y="1783"/>
                      <a:pt x="1091" y="1710"/>
                    </a:cubicBezTo>
                    <a:cubicBezTo>
                      <a:pt x="1029" y="1638"/>
                      <a:pt x="998" y="1538"/>
                      <a:pt x="998" y="1411"/>
                    </a:cubicBezTo>
                    <a:lnTo>
                      <a:pt x="1207" y="1411"/>
                    </a:lnTo>
                    <a:cubicBezTo>
                      <a:pt x="1207" y="1470"/>
                      <a:pt x="1222" y="1515"/>
                      <a:pt x="1251" y="1548"/>
                    </a:cubicBezTo>
                    <a:cubicBezTo>
                      <a:pt x="1280" y="1581"/>
                      <a:pt x="1324" y="1597"/>
                      <a:pt x="1383" y="1597"/>
                    </a:cubicBezTo>
                    <a:cubicBezTo>
                      <a:pt x="1404" y="1597"/>
                      <a:pt x="1423" y="1593"/>
                      <a:pt x="1442" y="1583"/>
                    </a:cubicBezTo>
                    <a:cubicBezTo>
                      <a:pt x="1460" y="1573"/>
                      <a:pt x="1477" y="1559"/>
                      <a:pt x="1491" y="1541"/>
                    </a:cubicBezTo>
                    <a:cubicBezTo>
                      <a:pt x="1505" y="1523"/>
                      <a:pt x="1517" y="1501"/>
                      <a:pt x="1525" y="1475"/>
                    </a:cubicBezTo>
                    <a:cubicBezTo>
                      <a:pt x="1534" y="1448"/>
                      <a:pt x="1538" y="1419"/>
                      <a:pt x="1538" y="1388"/>
                    </a:cubicBezTo>
                    <a:lnTo>
                      <a:pt x="1538" y="1229"/>
                    </a:lnTo>
                    <a:close/>
                    <a:moveTo>
                      <a:pt x="2849" y="1358"/>
                    </a:moveTo>
                    <a:lnTo>
                      <a:pt x="2849" y="768"/>
                    </a:lnTo>
                    <a:cubicBezTo>
                      <a:pt x="2849" y="709"/>
                      <a:pt x="2836" y="661"/>
                      <a:pt x="2812" y="624"/>
                    </a:cubicBezTo>
                    <a:cubicBezTo>
                      <a:pt x="2788" y="587"/>
                      <a:pt x="2756" y="568"/>
                      <a:pt x="2716" y="568"/>
                    </a:cubicBezTo>
                    <a:cubicBezTo>
                      <a:pt x="2674" y="568"/>
                      <a:pt x="2640" y="588"/>
                      <a:pt x="2613" y="628"/>
                    </a:cubicBezTo>
                    <a:cubicBezTo>
                      <a:pt x="2586" y="667"/>
                      <a:pt x="2572" y="717"/>
                      <a:pt x="2572" y="776"/>
                    </a:cubicBezTo>
                    <a:lnTo>
                      <a:pt x="2572" y="1358"/>
                    </a:lnTo>
                    <a:lnTo>
                      <a:pt x="2348" y="1358"/>
                    </a:lnTo>
                    <a:lnTo>
                      <a:pt x="2348" y="772"/>
                    </a:lnTo>
                    <a:cubicBezTo>
                      <a:pt x="2348" y="733"/>
                      <a:pt x="2346" y="700"/>
                      <a:pt x="2341" y="675"/>
                    </a:cubicBezTo>
                    <a:cubicBezTo>
                      <a:pt x="2336" y="650"/>
                      <a:pt x="2329" y="630"/>
                      <a:pt x="2318" y="616"/>
                    </a:cubicBezTo>
                    <a:cubicBezTo>
                      <a:pt x="2307" y="601"/>
                      <a:pt x="2293" y="591"/>
                      <a:pt x="2275" y="585"/>
                    </a:cubicBezTo>
                    <a:cubicBezTo>
                      <a:pt x="2258" y="579"/>
                      <a:pt x="2238" y="576"/>
                      <a:pt x="2213" y="576"/>
                    </a:cubicBezTo>
                    <a:cubicBezTo>
                      <a:pt x="2122" y="576"/>
                      <a:pt x="2077" y="640"/>
                      <a:pt x="2077" y="766"/>
                    </a:cubicBezTo>
                    <a:lnTo>
                      <a:pt x="2077" y="1358"/>
                    </a:lnTo>
                    <a:lnTo>
                      <a:pt x="1853" y="1358"/>
                    </a:lnTo>
                    <a:lnTo>
                      <a:pt x="1853" y="384"/>
                    </a:lnTo>
                    <a:lnTo>
                      <a:pt x="2063" y="384"/>
                    </a:lnTo>
                    <a:lnTo>
                      <a:pt x="2063" y="527"/>
                    </a:lnTo>
                    <a:cubicBezTo>
                      <a:pt x="2092" y="462"/>
                      <a:pt x="2126" y="418"/>
                      <a:pt x="2167" y="394"/>
                    </a:cubicBezTo>
                    <a:cubicBezTo>
                      <a:pt x="2207" y="370"/>
                      <a:pt x="2255" y="358"/>
                      <a:pt x="2312" y="358"/>
                    </a:cubicBezTo>
                    <a:cubicBezTo>
                      <a:pt x="2340" y="358"/>
                      <a:pt x="2366" y="361"/>
                      <a:pt x="2389" y="366"/>
                    </a:cubicBezTo>
                    <a:cubicBezTo>
                      <a:pt x="2411" y="372"/>
                      <a:pt x="2431" y="381"/>
                      <a:pt x="2449" y="393"/>
                    </a:cubicBezTo>
                    <a:cubicBezTo>
                      <a:pt x="2467" y="406"/>
                      <a:pt x="2484" y="422"/>
                      <a:pt x="2500" y="442"/>
                    </a:cubicBezTo>
                    <a:cubicBezTo>
                      <a:pt x="2516" y="461"/>
                      <a:pt x="2532" y="485"/>
                      <a:pt x="2548" y="513"/>
                    </a:cubicBezTo>
                    <a:cubicBezTo>
                      <a:pt x="2571" y="459"/>
                      <a:pt x="2602" y="419"/>
                      <a:pt x="2640" y="395"/>
                    </a:cubicBezTo>
                    <a:cubicBezTo>
                      <a:pt x="2678" y="371"/>
                      <a:pt x="2724" y="358"/>
                      <a:pt x="2778" y="358"/>
                    </a:cubicBezTo>
                    <a:cubicBezTo>
                      <a:pt x="2820" y="358"/>
                      <a:pt x="2859" y="367"/>
                      <a:pt x="2895" y="383"/>
                    </a:cubicBezTo>
                    <a:cubicBezTo>
                      <a:pt x="2931" y="400"/>
                      <a:pt x="2961" y="423"/>
                      <a:pt x="2987" y="452"/>
                    </a:cubicBezTo>
                    <a:cubicBezTo>
                      <a:pt x="3012" y="482"/>
                      <a:pt x="3032" y="517"/>
                      <a:pt x="3046" y="556"/>
                    </a:cubicBezTo>
                    <a:cubicBezTo>
                      <a:pt x="3061" y="596"/>
                      <a:pt x="3068" y="638"/>
                      <a:pt x="3068" y="683"/>
                    </a:cubicBezTo>
                    <a:lnTo>
                      <a:pt x="3068" y="1358"/>
                    </a:lnTo>
                    <a:lnTo>
                      <a:pt x="2849" y="1358"/>
                    </a:lnTo>
                    <a:close/>
                    <a:moveTo>
                      <a:pt x="3865" y="1358"/>
                    </a:moveTo>
                    <a:lnTo>
                      <a:pt x="3375" y="475"/>
                    </a:lnTo>
                    <a:lnTo>
                      <a:pt x="3375" y="1358"/>
                    </a:lnTo>
                    <a:lnTo>
                      <a:pt x="3152" y="1358"/>
                    </a:lnTo>
                    <a:lnTo>
                      <a:pt x="3152" y="44"/>
                    </a:lnTo>
                    <a:lnTo>
                      <a:pt x="3406" y="44"/>
                    </a:lnTo>
                    <a:lnTo>
                      <a:pt x="3862" y="889"/>
                    </a:lnTo>
                    <a:lnTo>
                      <a:pt x="3862" y="44"/>
                    </a:lnTo>
                    <a:lnTo>
                      <a:pt x="4086" y="44"/>
                    </a:lnTo>
                    <a:lnTo>
                      <a:pt x="4086" y="1358"/>
                    </a:lnTo>
                    <a:lnTo>
                      <a:pt x="3865" y="1358"/>
                    </a:lnTo>
                    <a:close/>
                    <a:moveTo>
                      <a:pt x="4728" y="776"/>
                    </a:moveTo>
                    <a:cubicBezTo>
                      <a:pt x="4727" y="740"/>
                      <a:pt x="4722" y="709"/>
                      <a:pt x="4712" y="682"/>
                    </a:cubicBezTo>
                    <a:cubicBezTo>
                      <a:pt x="4702" y="655"/>
                      <a:pt x="4689" y="633"/>
                      <a:pt x="4673" y="615"/>
                    </a:cubicBezTo>
                    <a:cubicBezTo>
                      <a:pt x="4657" y="597"/>
                      <a:pt x="4639" y="584"/>
                      <a:pt x="4618" y="575"/>
                    </a:cubicBezTo>
                    <a:cubicBezTo>
                      <a:pt x="4597" y="567"/>
                      <a:pt x="4576" y="562"/>
                      <a:pt x="4554" y="562"/>
                    </a:cubicBezTo>
                    <a:cubicBezTo>
                      <a:pt x="4509" y="562"/>
                      <a:pt x="4470" y="581"/>
                      <a:pt x="4437" y="619"/>
                    </a:cubicBezTo>
                    <a:cubicBezTo>
                      <a:pt x="4405" y="656"/>
                      <a:pt x="4386" y="709"/>
                      <a:pt x="4381" y="776"/>
                    </a:cubicBezTo>
                    <a:lnTo>
                      <a:pt x="4728" y="776"/>
                    </a:lnTo>
                    <a:close/>
                    <a:moveTo>
                      <a:pt x="4374" y="938"/>
                    </a:moveTo>
                    <a:cubicBezTo>
                      <a:pt x="4378" y="1012"/>
                      <a:pt x="4397" y="1071"/>
                      <a:pt x="4431" y="1115"/>
                    </a:cubicBezTo>
                    <a:cubicBezTo>
                      <a:pt x="4465" y="1158"/>
                      <a:pt x="4509" y="1180"/>
                      <a:pt x="4564" y="1180"/>
                    </a:cubicBezTo>
                    <a:cubicBezTo>
                      <a:pt x="4601" y="1180"/>
                      <a:pt x="4634" y="1170"/>
                      <a:pt x="4662" y="1151"/>
                    </a:cubicBezTo>
                    <a:cubicBezTo>
                      <a:pt x="4690" y="1132"/>
                      <a:pt x="4708" y="1105"/>
                      <a:pt x="4716" y="1071"/>
                    </a:cubicBezTo>
                    <a:lnTo>
                      <a:pt x="4948" y="1071"/>
                    </a:lnTo>
                    <a:cubicBezTo>
                      <a:pt x="4921" y="1171"/>
                      <a:pt x="4875" y="1248"/>
                      <a:pt x="4809" y="1303"/>
                    </a:cubicBezTo>
                    <a:cubicBezTo>
                      <a:pt x="4744" y="1357"/>
                      <a:pt x="4666" y="1384"/>
                      <a:pt x="4575" y="1384"/>
                    </a:cubicBezTo>
                    <a:cubicBezTo>
                      <a:pt x="4292" y="1384"/>
                      <a:pt x="4150" y="1207"/>
                      <a:pt x="4150" y="853"/>
                    </a:cubicBezTo>
                    <a:cubicBezTo>
                      <a:pt x="4150" y="778"/>
                      <a:pt x="4159" y="710"/>
                      <a:pt x="4178" y="649"/>
                    </a:cubicBezTo>
                    <a:cubicBezTo>
                      <a:pt x="4196" y="589"/>
                      <a:pt x="4223" y="537"/>
                      <a:pt x="4258" y="493"/>
                    </a:cubicBezTo>
                    <a:cubicBezTo>
                      <a:pt x="4293" y="449"/>
                      <a:pt x="4336" y="416"/>
                      <a:pt x="4387" y="393"/>
                    </a:cubicBezTo>
                    <a:cubicBezTo>
                      <a:pt x="4437" y="370"/>
                      <a:pt x="4495" y="358"/>
                      <a:pt x="4561" y="358"/>
                    </a:cubicBezTo>
                    <a:cubicBezTo>
                      <a:pt x="4692" y="358"/>
                      <a:pt x="4791" y="407"/>
                      <a:pt x="4859" y="503"/>
                    </a:cubicBezTo>
                    <a:cubicBezTo>
                      <a:pt x="4926" y="599"/>
                      <a:pt x="4960" y="744"/>
                      <a:pt x="4960" y="938"/>
                    </a:cubicBezTo>
                    <a:lnTo>
                      <a:pt x="4374" y="938"/>
                    </a:lnTo>
                    <a:close/>
                    <a:moveTo>
                      <a:pt x="5510" y="717"/>
                    </a:moveTo>
                    <a:lnTo>
                      <a:pt x="5719" y="717"/>
                    </a:lnTo>
                    <a:lnTo>
                      <a:pt x="5719" y="994"/>
                    </a:lnTo>
                    <a:cubicBezTo>
                      <a:pt x="5719" y="1045"/>
                      <a:pt x="5712" y="1094"/>
                      <a:pt x="5699" y="1141"/>
                    </a:cubicBezTo>
                    <a:cubicBezTo>
                      <a:pt x="5686" y="1188"/>
                      <a:pt x="5665" y="1230"/>
                      <a:pt x="5637" y="1266"/>
                    </a:cubicBezTo>
                    <a:cubicBezTo>
                      <a:pt x="5609" y="1302"/>
                      <a:pt x="5573" y="1331"/>
                      <a:pt x="5530" y="1352"/>
                    </a:cubicBezTo>
                    <a:cubicBezTo>
                      <a:pt x="5487" y="1373"/>
                      <a:pt x="5435" y="1384"/>
                      <a:pt x="5376" y="1384"/>
                    </a:cubicBezTo>
                    <a:cubicBezTo>
                      <a:pt x="5313" y="1384"/>
                      <a:pt x="5261" y="1373"/>
                      <a:pt x="5217" y="1352"/>
                    </a:cubicBezTo>
                    <a:cubicBezTo>
                      <a:pt x="5173" y="1331"/>
                      <a:pt x="5137" y="1303"/>
                      <a:pt x="5109" y="1267"/>
                    </a:cubicBezTo>
                    <a:cubicBezTo>
                      <a:pt x="5081" y="1231"/>
                      <a:pt x="5060" y="1190"/>
                      <a:pt x="5048" y="1142"/>
                    </a:cubicBezTo>
                    <a:cubicBezTo>
                      <a:pt x="5035" y="1095"/>
                      <a:pt x="5029" y="1045"/>
                      <a:pt x="5029" y="992"/>
                    </a:cubicBezTo>
                    <a:lnTo>
                      <a:pt x="5029" y="121"/>
                    </a:lnTo>
                    <a:lnTo>
                      <a:pt x="5250" y="121"/>
                    </a:lnTo>
                    <a:lnTo>
                      <a:pt x="5250" y="384"/>
                    </a:lnTo>
                    <a:lnTo>
                      <a:pt x="5719" y="384"/>
                    </a:lnTo>
                    <a:lnTo>
                      <a:pt x="5719" y="566"/>
                    </a:lnTo>
                    <a:lnTo>
                      <a:pt x="5250" y="566"/>
                    </a:lnTo>
                    <a:lnTo>
                      <a:pt x="5250" y="966"/>
                    </a:lnTo>
                    <a:cubicBezTo>
                      <a:pt x="5250" y="1028"/>
                      <a:pt x="5260" y="1076"/>
                      <a:pt x="5280" y="1110"/>
                    </a:cubicBezTo>
                    <a:cubicBezTo>
                      <a:pt x="5300" y="1143"/>
                      <a:pt x="5333" y="1160"/>
                      <a:pt x="5379" y="1160"/>
                    </a:cubicBezTo>
                    <a:cubicBezTo>
                      <a:pt x="5424" y="1160"/>
                      <a:pt x="5457" y="1144"/>
                      <a:pt x="5478" y="1111"/>
                    </a:cubicBezTo>
                    <a:cubicBezTo>
                      <a:pt x="5500" y="1078"/>
                      <a:pt x="5510" y="1031"/>
                      <a:pt x="5510" y="970"/>
                    </a:cubicBezTo>
                    <a:lnTo>
                      <a:pt x="5510" y="717"/>
                    </a:lnTo>
                    <a:close/>
                  </a:path>
                </a:pathLst>
              </a:custGeom>
              <a:solidFill>
                <a:srgbClr val="14151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Freeform 561"/>
              <p:cNvSpPr>
                <a:spLocks/>
              </p:cNvSpPr>
              <p:nvPr/>
            </p:nvSpPr>
            <p:spPr bwMode="auto">
              <a:xfrm>
                <a:off x="2032" y="1992"/>
                <a:ext cx="802" cy="611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1035" y="3006"/>
                    </a:moveTo>
                    <a:cubicBezTo>
                      <a:pt x="397" y="2564"/>
                      <a:pt x="0" y="1808"/>
                      <a:pt x="34" y="1056"/>
                    </a:cubicBezTo>
                    <a:cubicBezTo>
                      <a:pt x="301" y="1056"/>
                      <a:pt x="568" y="1056"/>
                      <a:pt x="834" y="1056"/>
                    </a:cubicBezTo>
                    <a:cubicBezTo>
                      <a:pt x="824" y="1565"/>
                      <a:pt x="1077" y="2076"/>
                      <a:pt x="1471" y="2335"/>
                    </a:cubicBezTo>
                    <a:cubicBezTo>
                      <a:pt x="1938" y="2642"/>
                      <a:pt x="2551" y="2520"/>
                      <a:pt x="2931" y="2131"/>
                    </a:cubicBezTo>
                    <a:cubicBezTo>
                      <a:pt x="3190" y="1867"/>
                      <a:pt x="3346" y="1502"/>
                      <a:pt x="3343" y="1045"/>
                    </a:cubicBezTo>
                    <a:cubicBezTo>
                      <a:pt x="3196" y="1045"/>
                      <a:pt x="3015" y="1045"/>
                      <a:pt x="2868" y="1045"/>
                    </a:cubicBezTo>
                    <a:cubicBezTo>
                      <a:pt x="3134" y="704"/>
                      <a:pt x="3434" y="341"/>
                      <a:pt x="3700" y="0"/>
                    </a:cubicBezTo>
                    <a:cubicBezTo>
                      <a:pt x="4021" y="349"/>
                      <a:pt x="4342" y="697"/>
                      <a:pt x="4663" y="1045"/>
                    </a:cubicBezTo>
                    <a:cubicBezTo>
                      <a:pt x="4479" y="1045"/>
                      <a:pt x="4328" y="1045"/>
                      <a:pt x="4144" y="1045"/>
                    </a:cubicBezTo>
                    <a:cubicBezTo>
                      <a:pt x="4117" y="1860"/>
                      <a:pt x="3885" y="2422"/>
                      <a:pt x="3467" y="2812"/>
                    </a:cubicBezTo>
                    <a:cubicBezTo>
                      <a:pt x="2761" y="3473"/>
                      <a:pt x="1826" y="3554"/>
                      <a:pt x="1035" y="3006"/>
                    </a:cubicBezTo>
                    <a:close/>
                  </a:path>
                </a:pathLst>
              </a:custGeom>
              <a:solidFill>
                <a:srgbClr val="FFF5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1" name="Freeform 562"/>
              <p:cNvSpPr>
                <a:spLocks/>
              </p:cNvSpPr>
              <p:nvPr/>
            </p:nvSpPr>
            <p:spPr bwMode="auto">
              <a:xfrm>
                <a:off x="2188" y="1722"/>
                <a:ext cx="800" cy="613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3628" y="548"/>
                    </a:moveTo>
                    <a:cubicBezTo>
                      <a:pt x="4266" y="990"/>
                      <a:pt x="4663" y="1747"/>
                      <a:pt x="4629" y="2499"/>
                    </a:cubicBezTo>
                    <a:cubicBezTo>
                      <a:pt x="4362" y="2499"/>
                      <a:pt x="4095" y="2499"/>
                      <a:pt x="3828" y="2499"/>
                    </a:cubicBezTo>
                    <a:cubicBezTo>
                      <a:pt x="3838" y="1989"/>
                      <a:pt x="3586" y="1478"/>
                      <a:pt x="3191" y="1219"/>
                    </a:cubicBezTo>
                    <a:cubicBezTo>
                      <a:pt x="2725" y="913"/>
                      <a:pt x="2112" y="1035"/>
                      <a:pt x="1732" y="1423"/>
                    </a:cubicBezTo>
                    <a:cubicBezTo>
                      <a:pt x="1473" y="1687"/>
                      <a:pt x="1317" y="2053"/>
                      <a:pt x="1319" y="2509"/>
                    </a:cubicBezTo>
                    <a:cubicBezTo>
                      <a:pt x="1467" y="2509"/>
                      <a:pt x="1648" y="2509"/>
                      <a:pt x="1795" y="2509"/>
                    </a:cubicBezTo>
                    <a:cubicBezTo>
                      <a:pt x="1529" y="2850"/>
                      <a:pt x="1229" y="3213"/>
                      <a:pt x="963" y="3554"/>
                    </a:cubicBezTo>
                    <a:cubicBezTo>
                      <a:pt x="642" y="3206"/>
                      <a:pt x="321" y="2858"/>
                      <a:pt x="0" y="2509"/>
                    </a:cubicBezTo>
                    <a:cubicBezTo>
                      <a:pt x="184" y="2509"/>
                      <a:pt x="335" y="2509"/>
                      <a:pt x="519" y="2509"/>
                    </a:cubicBezTo>
                    <a:cubicBezTo>
                      <a:pt x="546" y="1694"/>
                      <a:pt x="778" y="1133"/>
                      <a:pt x="1195" y="742"/>
                    </a:cubicBezTo>
                    <a:cubicBezTo>
                      <a:pt x="1902" y="82"/>
                      <a:pt x="2836" y="0"/>
                      <a:pt x="3628" y="548"/>
                    </a:cubicBezTo>
                    <a:close/>
                  </a:path>
                </a:pathLst>
              </a:custGeom>
              <a:solidFill>
                <a:srgbClr val="0D2659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2" name="Freeform 563"/>
              <p:cNvSpPr>
                <a:spLocks/>
              </p:cNvSpPr>
              <p:nvPr/>
            </p:nvSpPr>
            <p:spPr bwMode="auto">
              <a:xfrm>
                <a:off x="2195" y="1732"/>
                <a:ext cx="800" cy="613"/>
              </a:xfrm>
              <a:custGeom>
                <a:avLst/>
                <a:gdLst>
                  <a:gd name="T0" fmla="*/ 0 w 4663"/>
                  <a:gd name="T1" fmla="*/ 0 h 3554"/>
                  <a:gd name="T2" fmla="*/ 0 w 4663"/>
                  <a:gd name="T3" fmla="*/ 0 h 3554"/>
                  <a:gd name="T4" fmla="*/ 0 w 4663"/>
                  <a:gd name="T5" fmla="*/ 0 h 3554"/>
                  <a:gd name="T6" fmla="*/ 0 w 4663"/>
                  <a:gd name="T7" fmla="*/ 0 h 3554"/>
                  <a:gd name="T8" fmla="*/ 0 w 4663"/>
                  <a:gd name="T9" fmla="*/ 0 h 3554"/>
                  <a:gd name="T10" fmla="*/ 0 w 4663"/>
                  <a:gd name="T11" fmla="*/ 0 h 3554"/>
                  <a:gd name="T12" fmla="*/ 0 w 4663"/>
                  <a:gd name="T13" fmla="*/ 0 h 3554"/>
                  <a:gd name="T14" fmla="*/ 0 w 4663"/>
                  <a:gd name="T15" fmla="*/ 0 h 3554"/>
                  <a:gd name="T16" fmla="*/ 0 w 4663"/>
                  <a:gd name="T17" fmla="*/ 0 h 3554"/>
                  <a:gd name="T18" fmla="*/ 0 w 4663"/>
                  <a:gd name="T19" fmla="*/ 0 h 3554"/>
                  <a:gd name="T20" fmla="*/ 0 w 4663"/>
                  <a:gd name="T21" fmla="*/ 0 h 3554"/>
                  <a:gd name="T22" fmla="*/ 0 w 4663"/>
                  <a:gd name="T23" fmla="*/ 0 h 3554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0" t="0" r="r" b="b"/>
                <a:pathLst>
                  <a:path w="4663" h="3554">
                    <a:moveTo>
                      <a:pt x="3628" y="548"/>
                    </a:moveTo>
                    <a:cubicBezTo>
                      <a:pt x="4266" y="990"/>
                      <a:pt x="4663" y="1747"/>
                      <a:pt x="4629" y="2498"/>
                    </a:cubicBezTo>
                    <a:cubicBezTo>
                      <a:pt x="4362" y="2498"/>
                      <a:pt x="4095" y="2498"/>
                      <a:pt x="3829" y="2498"/>
                    </a:cubicBezTo>
                    <a:cubicBezTo>
                      <a:pt x="3839" y="1989"/>
                      <a:pt x="3586" y="1478"/>
                      <a:pt x="3192" y="1219"/>
                    </a:cubicBezTo>
                    <a:cubicBezTo>
                      <a:pt x="2725" y="912"/>
                      <a:pt x="2112" y="1034"/>
                      <a:pt x="1732" y="1423"/>
                    </a:cubicBezTo>
                    <a:cubicBezTo>
                      <a:pt x="1473" y="1687"/>
                      <a:pt x="1318" y="2052"/>
                      <a:pt x="1320" y="2509"/>
                    </a:cubicBezTo>
                    <a:cubicBezTo>
                      <a:pt x="1468" y="2509"/>
                      <a:pt x="1648" y="2509"/>
                      <a:pt x="1796" y="2509"/>
                    </a:cubicBezTo>
                    <a:cubicBezTo>
                      <a:pt x="1529" y="2850"/>
                      <a:pt x="1230" y="3213"/>
                      <a:pt x="963" y="3554"/>
                    </a:cubicBezTo>
                    <a:cubicBezTo>
                      <a:pt x="642" y="3206"/>
                      <a:pt x="321" y="2857"/>
                      <a:pt x="0" y="2509"/>
                    </a:cubicBezTo>
                    <a:cubicBezTo>
                      <a:pt x="184" y="2509"/>
                      <a:pt x="336" y="2509"/>
                      <a:pt x="519" y="2509"/>
                    </a:cubicBezTo>
                    <a:cubicBezTo>
                      <a:pt x="546" y="1694"/>
                      <a:pt x="779" y="1132"/>
                      <a:pt x="1196" y="742"/>
                    </a:cubicBezTo>
                    <a:cubicBezTo>
                      <a:pt x="1902" y="81"/>
                      <a:pt x="2837" y="0"/>
                      <a:pt x="3628" y="548"/>
                    </a:cubicBezTo>
                    <a:close/>
                  </a:path>
                </a:pathLst>
              </a:custGeom>
              <a:solidFill>
                <a:srgbClr val="153A85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1035" name="TextBox 37"/>
          <p:cNvSpPr txBox="1">
            <a:spLocks noChangeArrowheads="1"/>
          </p:cNvSpPr>
          <p:nvPr/>
        </p:nvSpPr>
        <p:spPr bwMode="auto">
          <a:xfrm>
            <a:off x="2411413" y="930275"/>
            <a:ext cx="4248150" cy="338138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>
              <a:defRPr/>
            </a:pPr>
            <a:r>
              <a:rPr lang="en-GB" sz="1600" b="1" dirty="0" smtClean="0">
                <a:solidFill>
                  <a:srgbClr val="0070C0"/>
                </a:solidFill>
                <a:latin typeface="Trebuchet MS" pitchFamily="34" charset="0"/>
              </a:rPr>
              <a:t>Common borders. Common solutions.</a:t>
            </a:r>
            <a:endParaRPr lang="bg-BG" sz="1600" b="1" dirty="0" smtClean="0">
              <a:solidFill>
                <a:srgbClr val="0070C0"/>
              </a:solidFill>
              <a:latin typeface="Trebuchet M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rebuchet MS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8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9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0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1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2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3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4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5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6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7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8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9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0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chart" Target="../charts/chart4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chart" Target="../charts/chart6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928688" y="1571625"/>
            <a:ext cx="7772400" cy="1470025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b="1" dirty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CREATION OF A BLACK SEA NETWORK FOR SUSTAINABLE TOURISM DEVELOPMENT IN BULGARIA, ROMANIA, UKRAINE, MOLDOVA AND GEORGIA (BS TOURISM </a:t>
            </a:r>
            <a:r>
              <a:rPr lang="en-US" sz="2400" b="1" dirty="0" smtClean="0">
                <a:solidFill>
                  <a:srgbClr val="003399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NET)</a:t>
            </a:r>
            <a:endParaRPr lang="bg-BG" sz="2400" dirty="0" smtClean="0"/>
          </a:p>
        </p:txBody>
      </p:sp>
      <p:pic>
        <p:nvPicPr>
          <p:cNvPr id="13315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6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8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9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285875" y="3286125"/>
            <a:ext cx="6985000" cy="30162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Preliminary Results of Stakeholders Investigation  </a:t>
            </a:r>
            <a:r>
              <a:rPr lang="en-US" sz="2400" b="1" dirty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Times New Roman" pitchFamily="18" charset="0"/>
                <a:cs typeface="Times New Roman" pitchFamily="18" charset="0"/>
              </a:rPr>
              <a:t>Georgia</a:t>
            </a: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Network meeting 2</a:t>
            </a:r>
          </a:p>
          <a:p>
            <a:pPr>
              <a:defRPr/>
            </a:pPr>
            <a:r>
              <a:rPr lang="en-US" sz="2000" b="1" i="1" dirty="0">
                <a:latin typeface="Times New Roman" pitchFamily="18" charset="0"/>
                <a:cs typeface="Times New Roman" pitchFamily="18" charset="0"/>
              </a:rPr>
              <a:t>Chisinau, Moldova, 24-25 February 2014</a:t>
            </a:r>
          </a:p>
          <a:p>
            <a:pPr>
              <a:defRPr/>
            </a:pPr>
            <a:endParaRPr lang="en-US" sz="2000" b="1" i="1" dirty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G.Meladze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N.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Pavliashvili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M.Varshanidze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O.Margvelashvili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>
              <a:defRPr/>
            </a:pP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K.Bilashvili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 smtClean="0">
                <a:latin typeface="Times New Roman" pitchFamily="18" charset="0"/>
                <a:cs typeface="Times New Roman" pitchFamily="18" charset="0"/>
              </a:rPr>
              <a:t>V.Trapaidze</a:t>
            </a:r>
            <a:r>
              <a:rPr lang="en-US" b="1" i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N.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Begalishvili</a:t>
            </a:r>
            <a:r>
              <a:rPr lang="en-US" b="1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b="1" i="1" dirty="0" err="1">
                <a:latin typeface="Times New Roman" pitchFamily="18" charset="0"/>
                <a:cs typeface="Times New Roman" pitchFamily="18" charset="0"/>
              </a:rPr>
              <a:t>N.Tsintsadze</a:t>
            </a:r>
            <a:endParaRPr lang="en-US" b="1" i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sz="24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endParaRPr lang="en-US" dirty="0"/>
          </a:p>
        </p:txBody>
      </p:sp>
      <p:sp>
        <p:nvSpPr>
          <p:cNvPr id="13321" name="TextBox 9"/>
          <p:cNvSpPr txBox="1">
            <a:spLocks noChangeArrowheads="1"/>
          </p:cNvSpPr>
          <p:nvPr/>
        </p:nvSpPr>
        <p:spPr bwMode="auto">
          <a:xfrm>
            <a:off x="6516688" y="5157788"/>
            <a:ext cx="22320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b="1" i="1">
              <a:latin typeface="Times New Roman" pitchFamily="18" charset="0"/>
              <a:cs typeface="Times New Roman" pitchFamily="18" charset="0"/>
            </a:endParaRP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1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251520" y="1340768"/>
          <a:ext cx="864096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5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179512" y="1340768"/>
          <a:ext cx="871296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79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1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58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251520" y="1268760"/>
          <a:ext cx="864096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3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23528" y="1340768"/>
          <a:ext cx="8496944" cy="50405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23528" y="1447800"/>
          <a:ext cx="8568952" cy="50055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1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hart 7"/>
          <p:cNvGraphicFramePr/>
          <p:nvPr/>
        </p:nvGraphicFramePr>
        <p:xfrm>
          <a:off x="539552" y="1268760"/>
          <a:ext cx="835292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5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7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179512" y="1196752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699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1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" name="Chart 9"/>
          <p:cNvGraphicFramePr/>
          <p:nvPr/>
        </p:nvGraphicFramePr>
        <p:xfrm>
          <a:off x="179512" y="1196752"/>
          <a:ext cx="8784976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3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hart 7"/>
          <p:cNvGraphicFramePr/>
          <p:nvPr/>
        </p:nvGraphicFramePr>
        <p:xfrm>
          <a:off x="179512" y="1268760"/>
          <a:ext cx="8784976" cy="52565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7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4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23528" y="1340768"/>
          <a:ext cx="864096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ctrTitle"/>
          </p:nvPr>
        </p:nvSpPr>
        <p:spPr>
          <a:xfrm>
            <a:off x="842963" y="2276475"/>
            <a:ext cx="7772400" cy="1470025"/>
          </a:xfrm>
        </p:spPr>
        <p:txBody>
          <a:bodyPr/>
          <a:lstStyle/>
          <a:p>
            <a:pPr algn="l" eaLnBrk="1" hangingPunct="1"/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/>
            </a:r>
            <a:br>
              <a:rPr lang="en-US" sz="2800" smtClean="0"/>
            </a:br>
            <a:r>
              <a:rPr lang="en-US" sz="2800" smtClean="0"/>
              <a:t>The Questionnaires were distributed within the stakeholders of Ajara region of the Black Sea, on 07-15 of February,  17 respodents (mainly from Batumi), answered on questions. On the  following slides below, we tried to make the preliminary analysis of the results, at a moment: </a:t>
            </a:r>
            <a:br>
              <a:rPr lang="en-US" sz="2800" smtClean="0"/>
            </a:br>
            <a:endParaRPr lang="bg-BG" sz="2800" smtClean="0"/>
          </a:p>
        </p:txBody>
      </p:sp>
      <p:pic>
        <p:nvPicPr>
          <p:cNvPr id="14339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3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1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179512" y="1196752"/>
          <a:ext cx="8856984" cy="52565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5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95536" y="1268760"/>
          <a:ext cx="842493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19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1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179512" y="1268760"/>
          <a:ext cx="878497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3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4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571625" y="1143000"/>
            <a:ext cx="5903913" cy="59404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000" b="1" dirty="0"/>
              <a:t>Respondents added  the  comments to the information given above, as follow: </a:t>
            </a:r>
            <a:endParaRPr lang="en-US" sz="2000" dirty="0"/>
          </a:p>
          <a:p>
            <a:pPr>
              <a:defRPr/>
            </a:pPr>
            <a:r>
              <a:rPr lang="en-US" sz="2000" dirty="0"/>
              <a:t>- It is </a:t>
            </a:r>
            <a:r>
              <a:rPr lang="en-US" sz="2000" dirty="0" err="1"/>
              <a:t>nessessary</a:t>
            </a:r>
            <a:r>
              <a:rPr lang="en-US" sz="2000" dirty="0"/>
              <a:t> to increase the level of service, that , for now, is not sufficient enough;</a:t>
            </a:r>
          </a:p>
          <a:p>
            <a:pPr>
              <a:defRPr/>
            </a:pPr>
            <a:r>
              <a:rPr lang="en-US" sz="2000" dirty="0"/>
              <a:t>- More diversified information is needed to be provided to the tourists about Georgia touristic resources as well, as to participate in the international exhibitions; </a:t>
            </a:r>
          </a:p>
          <a:p>
            <a:pPr>
              <a:defRPr/>
            </a:pPr>
            <a:r>
              <a:rPr lang="en-US" sz="2000" dirty="0"/>
              <a:t>- The touristic resources of </a:t>
            </a:r>
            <a:r>
              <a:rPr lang="en-US" sz="2000" dirty="0" err="1"/>
              <a:t>Zemo</a:t>
            </a:r>
            <a:r>
              <a:rPr lang="en-US" sz="2000" dirty="0"/>
              <a:t> (</a:t>
            </a:r>
            <a:r>
              <a:rPr lang="en-US" sz="2000" b="1" dirty="0"/>
              <a:t>mountainous</a:t>
            </a:r>
            <a:r>
              <a:rPr lang="en-US" sz="2000" dirty="0"/>
              <a:t> ) </a:t>
            </a:r>
            <a:r>
              <a:rPr lang="en-US" sz="2000" dirty="0" err="1"/>
              <a:t>Ajara</a:t>
            </a:r>
            <a:r>
              <a:rPr lang="en-US" sz="2000" dirty="0"/>
              <a:t> region, that closely (within 40-80 km) adjust the coastal zone of the Black Sea and where more services can be provided (e.g. horse riding, rural tourism etc.) </a:t>
            </a:r>
          </a:p>
          <a:p>
            <a:pPr>
              <a:defRPr/>
            </a:pPr>
            <a:r>
              <a:rPr lang="en-US" sz="2000" dirty="0"/>
              <a:t>- It is desirable to </a:t>
            </a:r>
            <a:r>
              <a:rPr lang="en-US" sz="2000" dirty="0" err="1"/>
              <a:t>organise</a:t>
            </a:r>
            <a:r>
              <a:rPr lang="en-US" sz="2000" dirty="0"/>
              <a:t> the trainings, aiming to increase the skills of service personnel;</a:t>
            </a:r>
          </a:p>
          <a:p>
            <a:pPr>
              <a:defRPr/>
            </a:pPr>
            <a:r>
              <a:rPr lang="en-US" sz="2000" dirty="0"/>
              <a:t>- With the goal to prolong the holiday season, it is </a:t>
            </a:r>
            <a:r>
              <a:rPr lang="en-US" sz="2000" dirty="0" err="1"/>
              <a:t>nessessary</a:t>
            </a:r>
            <a:r>
              <a:rPr lang="en-US" sz="2000" dirty="0"/>
              <a:t> to create appropriate infrastructure securing the touristic interest during the period, other than summer time (e.g. in the case rainy weather etc.)</a:t>
            </a:r>
          </a:p>
          <a:p>
            <a:pPr algn="ctr">
              <a:defRPr/>
            </a:pPr>
            <a:endParaRPr lang="en-US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7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6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547813" y="2276475"/>
            <a:ext cx="5903912" cy="12620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Thank You !</a:t>
            </a:r>
            <a:endParaRPr lang="en-US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3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0" y="332656"/>
          <a:ext cx="9144000" cy="6525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7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251520" y="1268760"/>
          <a:ext cx="8640960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1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2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3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0" y="1340768"/>
          <a:ext cx="9144000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5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6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7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438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23528" y="1484784"/>
          <a:ext cx="8532440" cy="433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95536" y="1340768"/>
          <a:ext cx="8352928" cy="49685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4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23528" y="1412776"/>
          <a:ext cx="8424936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1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95738" y="153988"/>
            <a:ext cx="1412875" cy="979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7" name="Picture 1" descr="logo bs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612063" y="333375"/>
            <a:ext cx="1136650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5288" y="333375"/>
            <a:ext cx="895350" cy="842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6597650"/>
            <a:ext cx="9144000" cy="26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00375" y="0"/>
            <a:ext cx="3141663" cy="236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Chart 6"/>
          <p:cNvGraphicFramePr/>
          <p:nvPr/>
        </p:nvGraphicFramePr>
        <p:xfrm>
          <a:off x="323528" y="1371600"/>
          <a:ext cx="8352928" cy="49377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mNet - PPT-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SymNet - PPT-template</Template>
  <TotalTime>2160</TotalTime>
  <Words>448</Words>
  <Application>Microsoft Office PowerPoint</Application>
  <PresentationFormat>On-screen Show (4:3)</PresentationFormat>
  <Paragraphs>88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Calibri</vt:lpstr>
      <vt:lpstr>Arial</vt:lpstr>
      <vt:lpstr>Trebuchet MS</vt:lpstr>
      <vt:lpstr>Times New Roman</vt:lpstr>
      <vt:lpstr>SymNet - PPT-template</vt:lpstr>
      <vt:lpstr>CREATION OF A BLACK SEA NETWORK FOR SUSTAINABLE TOURISM DEVELOPMENT IN BULGARIA, ROMANIA, UKRAINE, MOLDOVA AND GEORGIA (BS TOURISM NET)</vt:lpstr>
      <vt:lpstr>  The Questionnaires were distributed within the stakeholders of Ajara region of the Black Sea, on 07-15 of February,  17 respodents (mainly from Batumi), answered on questions. On the  following slides below, we tried to make the preliminary analysis of the results, at a moment:  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Margarita</dc:creator>
  <cp:lastModifiedBy>PC</cp:lastModifiedBy>
  <cp:revision>182</cp:revision>
  <dcterms:created xsi:type="dcterms:W3CDTF">2011-09-11T10:55:52Z</dcterms:created>
  <dcterms:modified xsi:type="dcterms:W3CDTF">2014-03-15T12:40:57Z</dcterms:modified>
</cp:coreProperties>
</file>