
<file path=[Content_Types].xml><?xml version="1.0" encoding="utf-8"?>
<Types xmlns="http://schemas.openxmlformats.org/package/2006/content-types">
  <Default Extension="png" ContentType="image/png"/>
  <Default Extension="bin" ContentType="application/vnd.openxmlformats-officedocument.oleObject"/>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9906000" cy="6858000" type="A4"/>
  <p:notesSz cx="6858000" cy="9144000"/>
  <p:defaultTextStyle>
    <a:defPPr>
      <a:defRPr lang="en-US"/>
    </a:defPPr>
    <a:lvl1pPr algn="l" defTabSz="858838" rtl="0" fontAlgn="base">
      <a:spcBef>
        <a:spcPct val="0"/>
      </a:spcBef>
      <a:spcAft>
        <a:spcPct val="0"/>
      </a:spcAft>
      <a:defRPr sz="1700" kern="1200">
        <a:solidFill>
          <a:schemeClr val="tx1"/>
        </a:solidFill>
        <a:latin typeface="Constantia" pitchFamily="18" charset="0"/>
        <a:ea typeface="+mn-ea"/>
        <a:cs typeface="Arial" charset="0"/>
      </a:defRPr>
    </a:lvl1pPr>
    <a:lvl2pPr marL="428625" indent="28575" algn="l" defTabSz="858838" rtl="0" fontAlgn="base">
      <a:spcBef>
        <a:spcPct val="0"/>
      </a:spcBef>
      <a:spcAft>
        <a:spcPct val="0"/>
      </a:spcAft>
      <a:defRPr sz="1700" kern="1200">
        <a:solidFill>
          <a:schemeClr val="tx1"/>
        </a:solidFill>
        <a:latin typeface="Constantia" pitchFamily="18" charset="0"/>
        <a:ea typeface="+mn-ea"/>
        <a:cs typeface="Arial" charset="0"/>
      </a:defRPr>
    </a:lvl2pPr>
    <a:lvl3pPr marL="858838" indent="55563" algn="l" defTabSz="858838" rtl="0" fontAlgn="base">
      <a:spcBef>
        <a:spcPct val="0"/>
      </a:spcBef>
      <a:spcAft>
        <a:spcPct val="0"/>
      </a:spcAft>
      <a:defRPr sz="1700" kern="1200">
        <a:solidFill>
          <a:schemeClr val="tx1"/>
        </a:solidFill>
        <a:latin typeface="Constantia" pitchFamily="18" charset="0"/>
        <a:ea typeface="+mn-ea"/>
        <a:cs typeface="Arial" charset="0"/>
      </a:defRPr>
    </a:lvl3pPr>
    <a:lvl4pPr marL="1289050" indent="82550" algn="l" defTabSz="858838" rtl="0" fontAlgn="base">
      <a:spcBef>
        <a:spcPct val="0"/>
      </a:spcBef>
      <a:spcAft>
        <a:spcPct val="0"/>
      </a:spcAft>
      <a:defRPr sz="1700" kern="1200">
        <a:solidFill>
          <a:schemeClr val="tx1"/>
        </a:solidFill>
        <a:latin typeface="Constantia" pitchFamily="18" charset="0"/>
        <a:ea typeface="+mn-ea"/>
        <a:cs typeface="Arial" charset="0"/>
      </a:defRPr>
    </a:lvl4pPr>
    <a:lvl5pPr marL="1717675" indent="111125" algn="l" defTabSz="858838" rtl="0" fontAlgn="base">
      <a:spcBef>
        <a:spcPct val="0"/>
      </a:spcBef>
      <a:spcAft>
        <a:spcPct val="0"/>
      </a:spcAft>
      <a:defRPr sz="1700" kern="1200">
        <a:solidFill>
          <a:schemeClr val="tx1"/>
        </a:solidFill>
        <a:latin typeface="Constantia" pitchFamily="18" charset="0"/>
        <a:ea typeface="+mn-ea"/>
        <a:cs typeface="Arial" charset="0"/>
      </a:defRPr>
    </a:lvl5pPr>
    <a:lvl6pPr marL="2286000" algn="l" defTabSz="914400" rtl="0" eaLnBrk="1" latinLnBrk="0" hangingPunct="1">
      <a:defRPr sz="1700" kern="1200">
        <a:solidFill>
          <a:schemeClr val="tx1"/>
        </a:solidFill>
        <a:latin typeface="Constantia" pitchFamily="18" charset="0"/>
        <a:ea typeface="+mn-ea"/>
        <a:cs typeface="Arial" charset="0"/>
      </a:defRPr>
    </a:lvl6pPr>
    <a:lvl7pPr marL="2743200" algn="l" defTabSz="914400" rtl="0" eaLnBrk="1" latinLnBrk="0" hangingPunct="1">
      <a:defRPr sz="1700" kern="1200">
        <a:solidFill>
          <a:schemeClr val="tx1"/>
        </a:solidFill>
        <a:latin typeface="Constantia" pitchFamily="18" charset="0"/>
        <a:ea typeface="+mn-ea"/>
        <a:cs typeface="Arial" charset="0"/>
      </a:defRPr>
    </a:lvl7pPr>
    <a:lvl8pPr marL="3200400" algn="l" defTabSz="914400" rtl="0" eaLnBrk="1" latinLnBrk="0" hangingPunct="1">
      <a:defRPr sz="1700" kern="1200">
        <a:solidFill>
          <a:schemeClr val="tx1"/>
        </a:solidFill>
        <a:latin typeface="Constantia" pitchFamily="18" charset="0"/>
        <a:ea typeface="+mn-ea"/>
        <a:cs typeface="Arial" charset="0"/>
      </a:defRPr>
    </a:lvl8pPr>
    <a:lvl9pPr marL="3657600" algn="l" defTabSz="914400" rtl="0" eaLnBrk="1" latinLnBrk="0" hangingPunct="1">
      <a:defRPr sz="1700"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6" autoAdjust="0"/>
    <p:restoredTop sz="94660"/>
  </p:normalViewPr>
  <p:slideViewPr>
    <p:cSldViewPr snapToGrid="0">
      <p:cViewPr>
        <p:scale>
          <a:sx n="80" d="100"/>
          <a:sy n="80" d="100"/>
        </p:scale>
        <p:origin x="-2316" y="-444"/>
      </p:cViewPr>
      <p:guideLst>
        <p:guide orient="horz" pos="2160"/>
        <p:guide pos="3120"/>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859627"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859627" fontAlgn="auto">
              <a:spcBef>
                <a:spcPts val="0"/>
              </a:spcBef>
              <a:spcAft>
                <a:spcPts val="0"/>
              </a:spcAft>
              <a:defRPr sz="1200">
                <a:latin typeface="+mn-lt"/>
                <a:cs typeface="+mn-cs"/>
              </a:defRPr>
            </a:lvl1pPr>
          </a:lstStyle>
          <a:p>
            <a:pPr>
              <a:defRPr/>
            </a:pPr>
            <a:fld id="{C2596D91-A9AA-4A2A-A6FE-C573BF3E951C}" type="datetimeFigureOut">
              <a:rPr lang="en-US"/>
              <a:pPr>
                <a:defRPr/>
              </a:pPr>
              <a:t>11/21/2015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859627"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859627" fontAlgn="auto">
              <a:spcBef>
                <a:spcPts val="0"/>
              </a:spcBef>
              <a:spcAft>
                <a:spcPts val="0"/>
              </a:spcAft>
              <a:defRPr sz="1200">
                <a:latin typeface="+mn-lt"/>
                <a:cs typeface="+mn-cs"/>
              </a:defRPr>
            </a:lvl1pPr>
          </a:lstStyle>
          <a:p>
            <a:pPr>
              <a:defRPr/>
            </a:pPr>
            <a:fld id="{83F59693-7D46-479C-A08D-4910ED700B19}" type="slidenum">
              <a:rPr/>
              <a:pPr>
                <a:defRPr/>
              </a:pPr>
              <a:t>‹#›</a:t>
            </a:fld>
            <a:endParaRP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859627"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859627" fontAlgn="auto">
              <a:spcBef>
                <a:spcPts val="0"/>
              </a:spcBef>
              <a:spcAft>
                <a:spcPts val="0"/>
              </a:spcAft>
              <a:defRPr sz="1200">
                <a:latin typeface="+mn-lt"/>
                <a:cs typeface="+mn-cs"/>
              </a:defRPr>
            </a:lvl1pPr>
          </a:lstStyle>
          <a:p>
            <a:pPr>
              <a:defRPr/>
            </a:pPr>
            <a:fld id="{FFA78E63-8F4E-4FEE-BABD-8D195208661D}" type="datetimeFigureOut">
              <a:rPr lang="en-US"/>
              <a:pPr>
                <a:defRPr/>
              </a:pPr>
              <a:t>11/21/2015</a:t>
            </a:fld>
            <a:endParaRPr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859627"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859627" fontAlgn="auto">
              <a:spcBef>
                <a:spcPts val="0"/>
              </a:spcBef>
              <a:spcAft>
                <a:spcPts val="0"/>
              </a:spcAft>
              <a:defRPr sz="1200">
                <a:latin typeface="+mn-lt"/>
                <a:cs typeface="+mn-cs"/>
              </a:defRPr>
            </a:lvl1pPr>
          </a:lstStyle>
          <a:p>
            <a:pPr>
              <a:defRPr/>
            </a:pPr>
            <a:fld id="{4DBF038C-8F1A-4434-8CA7-992A07CD70D9}" type="slidenum">
              <a:rPr/>
              <a:pPr>
                <a:defRPr/>
              </a:pPr>
              <a:t>‹#›</a:t>
            </a:fld>
            <a:endParaRPr dirty="0"/>
          </a:p>
        </p:txBody>
      </p:sp>
    </p:spTree>
  </p:cSld>
  <p:clrMap bg1="lt1" tx1="dk1" bg2="lt2" tx2="dk2" accent1="accent1" accent2="accent2" accent3="accent3" accent4="accent4" accent5="accent5" accent6="accent6" hlink="hlink" folHlink="folHlink"/>
  <p:notesStyle>
    <a:lvl1pPr algn="l" defTabSz="858838" rtl="0" eaLnBrk="0" fontAlgn="base" hangingPunct="0">
      <a:spcBef>
        <a:spcPct val="30000"/>
      </a:spcBef>
      <a:spcAft>
        <a:spcPct val="0"/>
      </a:spcAft>
      <a:defRPr sz="1100" kern="1200">
        <a:solidFill>
          <a:schemeClr val="tx1"/>
        </a:solidFill>
        <a:latin typeface="+mn-lt"/>
        <a:ea typeface="+mn-ea"/>
        <a:cs typeface="+mn-cs"/>
      </a:defRPr>
    </a:lvl1pPr>
    <a:lvl2pPr marL="428625" algn="l" defTabSz="858838" rtl="0" eaLnBrk="0" fontAlgn="base" hangingPunct="0">
      <a:spcBef>
        <a:spcPct val="30000"/>
      </a:spcBef>
      <a:spcAft>
        <a:spcPct val="0"/>
      </a:spcAft>
      <a:defRPr sz="1100" kern="1200">
        <a:solidFill>
          <a:schemeClr val="tx1"/>
        </a:solidFill>
        <a:latin typeface="+mn-lt"/>
        <a:ea typeface="+mn-ea"/>
        <a:cs typeface="+mn-cs"/>
      </a:defRPr>
    </a:lvl2pPr>
    <a:lvl3pPr marL="858838" algn="l" defTabSz="858838" rtl="0" eaLnBrk="0" fontAlgn="base" hangingPunct="0">
      <a:spcBef>
        <a:spcPct val="30000"/>
      </a:spcBef>
      <a:spcAft>
        <a:spcPct val="0"/>
      </a:spcAft>
      <a:defRPr sz="1100" kern="1200">
        <a:solidFill>
          <a:schemeClr val="tx1"/>
        </a:solidFill>
        <a:latin typeface="+mn-lt"/>
        <a:ea typeface="+mn-ea"/>
        <a:cs typeface="+mn-cs"/>
      </a:defRPr>
    </a:lvl3pPr>
    <a:lvl4pPr marL="1289050" algn="l" defTabSz="858838" rtl="0" eaLnBrk="0" fontAlgn="base" hangingPunct="0">
      <a:spcBef>
        <a:spcPct val="30000"/>
      </a:spcBef>
      <a:spcAft>
        <a:spcPct val="0"/>
      </a:spcAft>
      <a:defRPr sz="1100" kern="1200">
        <a:solidFill>
          <a:schemeClr val="tx1"/>
        </a:solidFill>
        <a:latin typeface="+mn-lt"/>
        <a:ea typeface="+mn-ea"/>
        <a:cs typeface="+mn-cs"/>
      </a:defRPr>
    </a:lvl4pPr>
    <a:lvl5pPr marL="1717675" algn="l" defTabSz="858838" rtl="0" eaLnBrk="0" fontAlgn="base" hangingPunct="0">
      <a:spcBef>
        <a:spcPct val="30000"/>
      </a:spcBef>
      <a:spcAft>
        <a:spcPct val="0"/>
      </a:spcAft>
      <a:defRPr sz="1100" kern="1200">
        <a:solidFill>
          <a:schemeClr val="tx1"/>
        </a:solidFill>
        <a:latin typeface="+mn-lt"/>
        <a:ea typeface="+mn-ea"/>
        <a:cs typeface="+mn-cs"/>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13" name="Straight Connector 12"/>
          <p:cNvCxnSpPr/>
          <p:nvPr userDrawn="1"/>
        </p:nvCxnSpPr>
        <p:spPr>
          <a:xfrm>
            <a:off x="3241675"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57383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450850" y="403225"/>
            <a:ext cx="2322513"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7" name="Rectangle 16"/>
          <p:cNvSpPr/>
          <p:nvPr userDrawn="1"/>
        </p:nvSpPr>
        <p:spPr>
          <a:xfrm>
            <a:off x="450850" y="6048375"/>
            <a:ext cx="2322513"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9" name="Rectangle 18"/>
          <p:cNvSpPr/>
          <p:nvPr userDrawn="1"/>
        </p:nvSpPr>
        <p:spPr>
          <a:xfrm>
            <a:off x="450850" y="4179888"/>
            <a:ext cx="2322513" cy="1830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lnSpc>
                <a:spcPct val="130000"/>
              </a:lnSpc>
              <a:spcBef>
                <a:spcPts val="0"/>
              </a:spcBef>
              <a:spcAft>
                <a:spcPts val="0"/>
              </a:spcAft>
              <a:defRPr/>
            </a:pPr>
            <a:endParaRPr dirty="0"/>
          </a:p>
        </p:txBody>
      </p:sp>
      <p:sp>
        <p:nvSpPr>
          <p:cNvPr id="20" name="Rectangle 19"/>
          <p:cNvSpPr/>
          <p:nvPr userDrawn="1"/>
        </p:nvSpPr>
        <p:spPr>
          <a:xfrm>
            <a:off x="3700463" y="403225"/>
            <a:ext cx="2414587"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21" name="Rectangle 20"/>
          <p:cNvSpPr/>
          <p:nvPr userDrawn="1"/>
        </p:nvSpPr>
        <p:spPr bwMode="auto">
          <a:xfrm>
            <a:off x="3700463" y="6048375"/>
            <a:ext cx="2414587"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29" name="Rectangle 28"/>
          <p:cNvSpPr/>
          <p:nvPr userDrawn="1"/>
        </p:nvSpPr>
        <p:spPr>
          <a:xfrm>
            <a:off x="7032625" y="403225"/>
            <a:ext cx="2414588"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30" name="Rectangle 29"/>
          <p:cNvSpPr/>
          <p:nvPr userDrawn="1"/>
        </p:nvSpPr>
        <p:spPr>
          <a:xfrm>
            <a:off x="7032625" y="6048375"/>
            <a:ext cx="2414588"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31" name="Rectangle 30"/>
          <p:cNvSpPr/>
          <p:nvPr userDrawn="1"/>
        </p:nvSpPr>
        <p:spPr>
          <a:xfrm>
            <a:off x="7032625" y="1677988"/>
            <a:ext cx="2414588" cy="1285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2" name="Picture Placeholder 11"/>
          <p:cNvSpPr>
            <a:spLocks noGrp="1"/>
          </p:cNvSpPr>
          <p:nvPr>
            <p:ph type="pic" sz="quarter" idx="10"/>
          </p:nvPr>
        </p:nvSpPr>
        <p:spPr>
          <a:xfrm>
            <a:off x="450273" y="605118"/>
            <a:ext cx="2323407" cy="3533887"/>
          </a:xfrm>
        </p:spPr>
        <p:txBody>
          <a:bodyPr tIns="1031553" rtlCol="0">
            <a:normAutofit/>
          </a:bodyPr>
          <a:lstStyle>
            <a:lvl1pPr marL="0" indent="0" algn="ctr">
              <a:buNone/>
              <a:defRPr sz="1900"/>
            </a:lvl1pPr>
          </a:lstStyle>
          <a:p>
            <a:pPr lvl="0"/>
            <a:r>
              <a:rPr lang="en-US" noProof="0" dirty="0" smtClean="0"/>
              <a:t>Click icon to add picture</a:t>
            </a:r>
            <a:endParaRPr noProof="0" dirty="0"/>
          </a:p>
        </p:txBody>
      </p:sp>
      <p:sp>
        <p:nvSpPr>
          <p:cNvPr id="15" name="Picture Placeholder 11"/>
          <p:cNvSpPr>
            <a:spLocks noGrp="1"/>
          </p:cNvSpPr>
          <p:nvPr>
            <p:ph type="pic" sz="quarter" idx="11"/>
          </p:nvPr>
        </p:nvSpPr>
        <p:spPr>
          <a:xfrm>
            <a:off x="3701242" y="605118"/>
            <a:ext cx="2413462" cy="3533887"/>
          </a:xfrm>
        </p:spPr>
        <p:txBody>
          <a:bodyPr tIns="1031553" rtlCol="0">
            <a:normAutofit/>
          </a:bodyPr>
          <a:lstStyle>
            <a:lvl1pPr marL="0" indent="0" algn="ctr">
              <a:buNone/>
              <a:defRPr sz="1900"/>
            </a:lvl1pPr>
          </a:lstStyle>
          <a:p>
            <a:pPr lvl="0"/>
            <a:r>
              <a:rPr lang="en-US" noProof="0" dirty="0" smtClean="0"/>
              <a:t>Click icon to add picture</a:t>
            </a:r>
            <a:endParaRPr noProof="0" dirty="0"/>
          </a:p>
        </p:txBody>
      </p:sp>
      <p:sp>
        <p:nvSpPr>
          <p:cNvPr id="18" name="Picture Placeholder 11"/>
          <p:cNvSpPr>
            <a:spLocks noGrp="1"/>
          </p:cNvSpPr>
          <p:nvPr>
            <p:ph type="pic" sz="quarter" idx="12"/>
          </p:nvPr>
        </p:nvSpPr>
        <p:spPr>
          <a:xfrm>
            <a:off x="7033261" y="1839557"/>
            <a:ext cx="2413462" cy="4171278"/>
          </a:xfrm>
        </p:spPr>
        <p:txBody>
          <a:bodyPr tIns="1031553" rtlCol="0">
            <a:normAutofit/>
          </a:bodyPr>
          <a:lstStyle>
            <a:lvl1pPr marL="0" indent="0" algn="ctr">
              <a:buNone/>
              <a:defRPr sz="1900"/>
            </a:lvl1pPr>
          </a:lstStyle>
          <a:p>
            <a:pPr lvl="0"/>
            <a:r>
              <a:rPr lang="en-US" noProof="0" dirty="0" smtClean="0"/>
              <a:t>Click icon to add picture</a:t>
            </a:r>
            <a:endParaRPr noProof="0" dirty="0"/>
          </a:p>
        </p:txBody>
      </p:sp>
      <p:sp>
        <p:nvSpPr>
          <p:cNvPr id="22" name="Text Placeholder 21"/>
          <p:cNvSpPr>
            <a:spLocks noGrp="1"/>
          </p:cNvSpPr>
          <p:nvPr>
            <p:ph type="body" sz="quarter" idx="13"/>
          </p:nvPr>
        </p:nvSpPr>
        <p:spPr>
          <a:xfrm>
            <a:off x="7033949" y="564497"/>
            <a:ext cx="2412398" cy="1113584"/>
          </a:xfrm>
        </p:spPr>
        <p:txBody>
          <a:bodyPr anchor="ctr">
            <a:noAutofit/>
          </a:bodyPr>
          <a:lstStyle>
            <a:lvl1pPr marL="0" indent="0" algn="ctr">
              <a:lnSpc>
                <a:spcPct val="85000"/>
              </a:lnSpc>
              <a:spcBef>
                <a:spcPts val="0"/>
              </a:spcBef>
              <a:buNone/>
              <a:defRPr sz="3400">
                <a:solidFill>
                  <a:schemeClr val="tx2"/>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3" name="Text Placeholder 21"/>
          <p:cNvSpPr>
            <a:spLocks noGrp="1"/>
          </p:cNvSpPr>
          <p:nvPr>
            <p:ph type="body" sz="quarter" idx="14"/>
          </p:nvPr>
        </p:nvSpPr>
        <p:spPr>
          <a:xfrm>
            <a:off x="3701242" y="4542925"/>
            <a:ext cx="2412398" cy="235135"/>
          </a:xfrm>
        </p:spPr>
        <p:txBody>
          <a:bodyPr>
            <a:noAutofit/>
          </a:bodyPr>
          <a:lstStyle>
            <a:lvl1pPr marL="0" indent="0" algn="ctr">
              <a:lnSpc>
                <a:spcPct val="85000"/>
              </a:lnSpc>
              <a:spcBef>
                <a:spcPts val="0"/>
              </a:spcBef>
              <a:buNone/>
              <a:defRPr sz="1500">
                <a:solidFill>
                  <a:schemeClr val="accent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4" name="Text Placeholder 21"/>
          <p:cNvSpPr>
            <a:spLocks noGrp="1"/>
          </p:cNvSpPr>
          <p:nvPr>
            <p:ph type="body" sz="quarter" idx="15"/>
          </p:nvPr>
        </p:nvSpPr>
        <p:spPr>
          <a:xfrm>
            <a:off x="3701242" y="4822687"/>
            <a:ext cx="2412398" cy="377542"/>
          </a:xfrm>
        </p:spPr>
        <p:txBody>
          <a:bodyPr>
            <a:noAutofit/>
          </a:bodyPr>
          <a:lstStyle>
            <a:lvl1pPr marL="0" indent="0" algn="ctr">
              <a:lnSpc>
                <a:spcPct val="100000"/>
              </a:lnSpc>
              <a:spcBef>
                <a:spcPts val="0"/>
              </a:spcBef>
              <a:buNone/>
              <a:defRPr sz="1000">
                <a:solidFill>
                  <a:schemeClr val="tx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5" name="Text Placeholder 21"/>
          <p:cNvSpPr>
            <a:spLocks noGrp="1"/>
          </p:cNvSpPr>
          <p:nvPr>
            <p:ph type="body" sz="quarter" idx="16"/>
          </p:nvPr>
        </p:nvSpPr>
        <p:spPr>
          <a:xfrm>
            <a:off x="3701242" y="5215313"/>
            <a:ext cx="2412398" cy="164087"/>
          </a:xfrm>
        </p:spPr>
        <p:txBody>
          <a:bodyPr anchor="ctr">
            <a:noAutofit/>
          </a:bodyPr>
          <a:lstStyle>
            <a:lvl1pPr marL="0" indent="0" algn="ctr">
              <a:lnSpc>
                <a:spcPct val="100000"/>
              </a:lnSpc>
              <a:spcBef>
                <a:spcPts val="0"/>
              </a:spcBef>
              <a:buNone/>
              <a:defRPr sz="1000">
                <a:solidFill>
                  <a:schemeClr val="tx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6" name="Text Placeholder 21"/>
          <p:cNvSpPr>
            <a:spLocks noGrp="1"/>
          </p:cNvSpPr>
          <p:nvPr>
            <p:ph type="body" sz="quarter" idx="17"/>
          </p:nvPr>
        </p:nvSpPr>
        <p:spPr>
          <a:xfrm>
            <a:off x="3701242" y="5431742"/>
            <a:ext cx="2412398" cy="164087"/>
          </a:xfrm>
        </p:spPr>
        <p:txBody>
          <a:bodyPr anchor="ctr">
            <a:noAutofit/>
          </a:bodyPr>
          <a:lstStyle>
            <a:lvl1pPr marL="0" indent="0" algn="ctr">
              <a:lnSpc>
                <a:spcPct val="100000"/>
              </a:lnSpc>
              <a:spcBef>
                <a:spcPts val="0"/>
              </a:spcBef>
              <a:buNone/>
              <a:defRPr sz="1000">
                <a:solidFill>
                  <a:schemeClr val="tx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7" name="Text Placeholder 21"/>
          <p:cNvSpPr>
            <a:spLocks noGrp="1"/>
          </p:cNvSpPr>
          <p:nvPr>
            <p:ph type="body" sz="quarter" idx="18"/>
          </p:nvPr>
        </p:nvSpPr>
        <p:spPr>
          <a:xfrm>
            <a:off x="3701242" y="6047996"/>
            <a:ext cx="2412398" cy="395600"/>
          </a:xfrm>
        </p:spPr>
        <p:txBody>
          <a:bodyPr anchor="ctr">
            <a:noAutofit/>
          </a:bodyPr>
          <a:lstStyle>
            <a:lvl1pPr marL="0" indent="0" algn="ctr">
              <a:lnSpc>
                <a:spcPct val="100000"/>
              </a:lnSpc>
              <a:spcBef>
                <a:spcPts val="0"/>
              </a:spcBef>
              <a:buNone/>
              <a:defRPr sz="1000">
                <a:solidFill>
                  <a:schemeClr val="bg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28" name="Text Placeholder 21"/>
          <p:cNvSpPr>
            <a:spLocks noGrp="1"/>
          </p:cNvSpPr>
          <p:nvPr>
            <p:ph type="body" sz="quarter" idx="19"/>
          </p:nvPr>
        </p:nvSpPr>
        <p:spPr>
          <a:xfrm>
            <a:off x="450273" y="4179346"/>
            <a:ext cx="2323407" cy="1831489"/>
          </a:xfrm>
        </p:spPr>
        <p:txBody>
          <a:bodyPr lIns="171925" rIns="171925" anchor="ctr">
            <a:noAutofit/>
          </a:bodyPr>
          <a:lstStyle>
            <a:lvl1pPr marL="0" indent="0" algn="l">
              <a:lnSpc>
                <a:spcPct val="130000"/>
              </a:lnSpc>
              <a:spcBef>
                <a:spcPts val="0"/>
              </a:spcBef>
              <a:buNone/>
              <a:defRPr sz="1000">
                <a:solidFill>
                  <a:schemeClr val="bg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13" name="Straight Connector 12"/>
          <p:cNvCxnSpPr/>
          <p:nvPr userDrawn="1"/>
        </p:nvCxnSpPr>
        <p:spPr>
          <a:xfrm>
            <a:off x="6664325"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790950" y="604838"/>
            <a:ext cx="2414588" cy="3486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cxnSp>
        <p:nvCxnSpPr>
          <p:cNvPr id="15" name="Straight Connector 2"/>
          <p:cNvCxnSpPr/>
          <p:nvPr userDrawn="1"/>
        </p:nvCxnSpPr>
        <p:spPr>
          <a:xfrm>
            <a:off x="333216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450850" y="403225"/>
            <a:ext cx="2413000"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7" name="Rectangle 16"/>
          <p:cNvSpPr/>
          <p:nvPr userDrawn="1"/>
        </p:nvSpPr>
        <p:spPr>
          <a:xfrm>
            <a:off x="450850" y="6048375"/>
            <a:ext cx="24130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8" name="Rectangle 17"/>
          <p:cNvSpPr/>
          <p:nvPr userDrawn="1"/>
        </p:nvSpPr>
        <p:spPr>
          <a:xfrm>
            <a:off x="3790950" y="403225"/>
            <a:ext cx="2414588"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9" name="Rectangle 18"/>
          <p:cNvSpPr/>
          <p:nvPr userDrawn="1"/>
        </p:nvSpPr>
        <p:spPr>
          <a:xfrm>
            <a:off x="3790950" y="6048375"/>
            <a:ext cx="2414588"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20" name="Rectangle 19"/>
          <p:cNvSpPr/>
          <p:nvPr userDrawn="1"/>
        </p:nvSpPr>
        <p:spPr>
          <a:xfrm>
            <a:off x="7123113" y="403225"/>
            <a:ext cx="2324100"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21" name="Rectangle 20"/>
          <p:cNvSpPr/>
          <p:nvPr userDrawn="1"/>
        </p:nvSpPr>
        <p:spPr>
          <a:xfrm>
            <a:off x="7123113" y="6048375"/>
            <a:ext cx="2324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nchor="ctr"/>
          <a:lstStyle/>
          <a:p>
            <a:pPr algn="ctr" defTabSz="859627" fontAlgn="auto">
              <a:spcBef>
                <a:spcPts val="0"/>
              </a:spcBef>
              <a:spcAft>
                <a:spcPts val="0"/>
              </a:spcAft>
              <a:defRPr/>
            </a:pPr>
            <a:endParaRPr dirty="0"/>
          </a:p>
        </p:txBody>
      </p:sp>
      <p:sp>
        <p:nvSpPr>
          <p:cNvPr id="12" name="Picture Placeholder 11"/>
          <p:cNvSpPr>
            <a:spLocks noGrp="1"/>
          </p:cNvSpPr>
          <p:nvPr>
            <p:ph type="pic" sz="quarter" idx="10"/>
          </p:nvPr>
        </p:nvSpPr>
        <p:spPr>
          <a:xfrm>
            <a:off x="450273" y="605117"/>
            <a:ext cx="2413462" cy="2008991"/>
          </a:xfrm>
        </p:spPr>
        <p:txBody>
          <a:bodyPr tIns="429814" rtlCol="0">
            <a:normAutofit/>
          </a:bodyPr>
          <a:lstStyle>
            <a:lvl1pPr marL="0" indent="0" algn="ctr">
              <a:buNone/>
              <a:defRPr sz="1900"/>
            </a:lvl1pPr>
          </a:lstStyle>
          <a:p>
            <a:pPr lvl="0"/>
            <a:r>
              <a:rPr lang="en-US" noProof="0" dirty="0" smtClean="0"/>
              <a:t>Click icon to add picture</a:t>
            </a:r>
            <a:endParaRPr noProof="0" dirty="0"/>
          </a:p>
        </p:txBody>
      </p:sp>
      <p:sp>
        <p:nvSpPr>
          <p:cNvPr id="31" name="Text Placeholder 21"/>
          <p:cNvSpPr>
            <a:spLocks noGrp="1"/>
          </p:cNvSpPr>
          <p:nvPr>
            <p:ph type="body" sz="quarter" idx="20"/>
          </p:nvPr>
        </p:nvSpPr>
        <p:spPr>
          <a:xfrm>
            <a:off x="450273" y="2651269"/>
            <a:ext cx="2413462" cy="584430"/>
          </a:xfrm>
        </p:spPr>
        <p:txBody>
          <a:bodyPr bIns="0" anchor="b">
            <a:noAutofit/>
          </a:bodyPr>
          <a:lstStyle>
            <a:lvl1pPr marL="0" indent="0" algn="l">
              <a:lnSpc>
                <a:spcPct val="114000"/>
              </a:lnSpc>
              <a:spcBef>
                <a:spcPts val="752"/>
              </a:spcBef>
              <a:buNone/>
              <a:defRPr sz="1900">
                <a:solidFill>
                  <a:schemeClr val="accent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33" name="Text Placeholder 21"/>
          <p:cNvSpPr>
            <a:spLocks noGrp="1"/>
          </p:cNvSpPr>
          <p:nvPr>
            <p:ph type="body" sz="quarter" idx="21"/>
          </p:nvPr>
        </p:nvSpPr>
        <p:spPr>
          <a:xfrm>
            <a:off x="4052455" y="806823"/>
            <a:ext cx="1913659" cy="2958353"/>
          </a:xfrm>
        </p:spPr>
        <p:txBody>
          <a:bodyPr tIns="85963" bIns="85963" anchor="ctr">
            <a:noAutofit/>
          </a:bodyPr>
          <a:lstStyle>
            <a:lvl1pPr marL="0" indent="0" algn="l">
              <a:lnSpc>
                <a:spcPct val="130000"/>
              </a:lnSpc>
              <a:spcBef>
                <a:spcPts val="752"/>
              </a:spcBef>
              <a:buNone/>
              <a:defRPr sz="1500">
                <a:solidFill>
                  <a:schemeClr val="accent2">
                    <a:lumMod val="75000"/>
                  </a:schemeClr>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34" name="Picture Placeholder 11"/>
          <p:cNvSpPr>
            <a:spLocks noGrp="1"/>
          </p:cNvSpPr>
          <p:nvPr>
            <p:ph type="pic" sz="quarter" idx="22"/>
          </p:nvPr>
        </p:nvSpPr>
        <p:spPr>
          <a:xfrm>
            <a:off x="3791296" y="4138753"/>
            <a:ext cx="2413462" cy="1862317"/>
          </a:xfrm>
        </p:spPr>
        <p:txBody>
          <a:bodyPr tIns="429814" rtlCol="0">
            <a:normAutofit/>
          </a:bodyPr>
          <a:lstStyle>
            <a:lvl1pPr marL="0" indent="0" algn="ctr">
              <a:buNone/>
              <a:defRPr sz="1900"/>
            </a:lvl1pPr>
          </a:lstStyle>
          <a:p>
            <a:pPr lvl="0"/>
            <a:r>
              <a:rPr lang="en-US" noProof="0" dirty="0" smtClean="0"/>
              <a:t>Click icon to add picture</a:t>
            </a:r>
            <a:endParaRPr noProof="0" dirty="0"/>
          </a:p>
        </p:txBody>
      </p:sp>
      <p:sp>
        <p:nvSpPr>
          <p:cNvPr id="36" name="Text Placeholder 21"/>
          <p:cNvSpPr>
            <a:spLocks noGrp="1"/>
          </p:cNvSpPr>
          <p:nvPr>
            <p:ph type="body" sz="quarter" idx="24"/>
          </p:nvPr>
        </p:nvSpPr>
        <p:spPr>
          <a:xfrm>
            <a:off x="7125941" y="4090758"/>
            <a:ext cx="2323407" cy="209165"/>
          </a:xfrm>
        </p:spPr>
        <p:txBody>
          <a:bodyPr bIns="0" anchor="b">
            <a:noAutofit/>
          </a:bodyPr>
          <a:lstStyle>
            <a:lvl1pPr marL="0" indent="0" algn="l">
              <a:lnSpc>
                <a:spcPct val="114000"/>
              </a:lnSpc>
              <a:spcBef>
                <a:spcPts val="752"/>
              </a:spcBef>
              <a:buNone/>
              <a:defRPr sz="1100">
                <a:solidFill>
                  <a:schemeClr val="accent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38" name="Text Placeholder 21"/>
          <p:cNvSpPr>
            <a:spLocks noGrp="1"/>
          </p:cNvSpPr>
          <p:nvPr>
            <p:ph type="body" sz="quarter" idx="26"/>
          </p:nvPr>
        </p:nvSpPr>
        <p:spPr>
          <a:xfrm>
            <a:off x="7125941" y="2518572"/>
            <a:ext cx="2323407" cy="209165"/>
          </a:xfrm>
        </p:spPr>
        <p:txBody>
          <a:bodyPr bIns="0" anchor="b">
            <a:noAutofit/>
          </a:bodyPr>
          <a:lstStyle>
            <a:lvl1pPr marL="0" indent="0" algn="l">
              <a:lnSpc>
                <a:spcPct val="114000"/>
              </a:lnSpc>
              <a:spcBef>
                <a:spcPts val="752"/>
              </a:spcBef>
              <a:buNone/>
              <a:defRPr sz="1100">
                <a:solidFill>
                  <a:schemeClr val="accent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40" name="Text Placeholder 21"/>
          <p:cNvSpPr>
            <a:spLocks noGrp="1"/>
          </p:cNvSpPr>
          <p:nvPr>
            <p:ph type="body" sz="quarter" idx="28"/>
          </p:nvPr>
        </p:nvSpPr>
        <p:spPr>
          <a:xfrm>
            <a:off x="7125941" y="823578"/>
            <a:ext cx="2323407" cy="209165"/>
          </a:xfrm>
        </p:spPr>
        <p:txBody>
          <a:bodyPr bIns="0" anchor="b">
            <a:noAutofit/>
          </a:bodyPr>
          <a:lstStyle>
            <a:lvl1pPr marL="0" indent="0" algn="l">
              <a:lnSpc>
                <a:spcPct val="114000"/>
              </a:lnSpc>
              <a:spcBef>
                <a:spcPts val="752"/>
              </a:spcBef>
              <a:buNone/>
              <a:defRPr sz="1100">
                <a:solidFill>
                  <a:schemeClr val="accent1"/>
                </a:solidFill>
              </a:defRPr>
            </a:lvl1pPr>
            <a:lvl2pPr marL="0" indent="0">
              <a:spcBef>
                <a:spcPts val="0"/>
              </a:spcBef>
              <a:buNone/>
              <a:defRPr sz="3400"/>
            </a:lvl2pPr>
            <a:lvl3pPr marL="0" indent="0">
              <a:spcBef>
                <a:spcPts val="0"/>
              </a:spcBef>
              <a:buNone/>
              <a:defRPr sz="3400"/>
            </a:lvl3pPr>
            <a:lvl4pPr marL="0" indent="0">
              <a:spcBef>
                <a:spcPts val="0"/>
              </a:spcBef>
              <a:buNone/>
              <a:defRPr sz="3400"/>
            </a:lvl4pPr>
            <a:lvl5pPr marL="0" indent="0">
              <a:spcBef>
                <a:spcPts val="0"/>
              </a:spcBef>
              <a:buNone/>
              <a:defRPr sz="3400"/>
            </a:lvl5pPr>
          </a:lstStyle>
          <a:p>
            <a:pPr lvl="0"/>
            <a:r>
              <a:rPr lang="en-US" smtClean="0"/>
              <a:t>Click to edit Master text styles</a:t>
            </a:r>
          </a:p>
        </p:txBody>
      </p:sp>
      <p:sp>
        <p:nvSpPr>
          <p:cNvPr id="43" name="Text Placeholder 21"/>
          <p:cNvSpPr>
            <a:spLocks noGrp="1"/>
          </p:cNvSpPr>
          <p:nvPr>
            <p:ph type="body" sz="quarter" idx="31"/>
          </p:nvPr>
        </p:nvSpPr>
        <p:spPr>
          <a:xfrm>
            <a:off x="450273" y="3268351"/>
            <a:ext cx="2413462" cy="2712546"/>
          </a:xfrm>
        </p:spPr>
        <p:txBody>
          <a:bodyPr>
            <a:noAutofit/>
          </a:bodyPr>
          <a:lstStyle>
            <a:lvl1pPr marL="171925" indent="-171925" algn="l">
              <a:lnSpc>
                <a:spcPct val="100000"/>
              </a:lnSpc>
              <a:spcBef>
                <a:spcPts val="564"/>
              </a:spcBef>
              <a:spcAft>
                <a:spcPts val="0"/>
              </a:spcAft>
              <a:buFont typeface="Arial" panose="020B0604020202020204" pitchFamily="34" charset="0"/>
              <a:buChar char="•"/>
              <a:defRPr sz="800">
                <a:solidFill>
                  <a:schemeClr val="tx1"/>
                </a:solidFill>
              </a:defRPr>
            </a:lvl1pPr>
            <a:lvl2pPr marL="171925" indent="-171925">
              <a:lnSpc>
                <a:spcPct val="100000"/>
              </a:lnSpc>
              <a:spcBef>
                <a:spcPts val="564"/>
              </a:spcBef>
              <a:spcAft>
                <a:spcPts val="0"/>
              </a:spcAft>
              <a:buFont typeface="Arial" panose="020B0604020202020204" pitchFamily="34" charset="0"/>
              <a:buChar char="•"/>
              <a:defRPr sz="800"/>
            </a:lvl2pPr>
            <a:lvl3pPr marL="171925" indent="-171925">
              <a:lnSpc>
                <a:spcPct val="100000"/>
              </a:lnSpc>
              <a:spcBef>
                <a:spcPts val="564"/>
              </a:spcBef>
              <a:spcAft>
                <a:spcPts val="0"/>
              </a:spcAft>
              <a:buFont typeface="Arial" panose="020B0604020202020204" pitchFamily="34" charset="0"/>
              <a:buChar char="•"/>
              <a:defRPr sz="800"/>
            </a:lvl3pPr>
            <a:lvl4pPr marL="171925" indent="-171925">
              <a:lnSpc>
                <a:spcPct val="100000"/>
              </a:lnSpc>
              <a:spcBef>
                <a:spcPts val="564"/>
              </a:spcBef>
              <a:spcAft>
                <a:spcPts val="0"/>
              </a:spcAft>
              <a:buFont typeface="Arial" panose="020B0604020202020204" pitchFamily="34" charset="0"/>
              <a:buChar char="•"/>
              <a:defRPr sz="800"/>
            </a:lvl4pPr>
            <a:lvl5pPr marL="171925" indent="-171925">
              <a:lnSpc>
                <a:spcPct val="100000"/>
              </a:lnSpc>
              <a:spcBef>
                <a:spcPts val="564"/>
              </a:spcBef>
              <a:spcAft>
                <a:spcPts val="0"/>
              </a:spcAft>
              <a:buFont typeface="Arial" panose="020B0604020202020204" pitchFamily="34" charset="0"/>
              <a:buChar char="•"/>
              <a:defRPr sz="800"/>
            </a:lvl5pPr>
            <a:lvl6pPr marL="171925" indent="-171925">
              <a:lnSpc>
                <a:spcPct val="100000"/>
              </a:lnSpc>
              <a:spcBef>
                <a:spcPts val="564"/>
              </a:spcBef>
              <a:spcAft>
                <a:spcPts val="0"/>
              </a:spcAft>
              <a:defRPr sz="800"/>
            </a:lvl6pPr>
            <a:lvl7pPr marL="171925" indent="-171925">
              <a:lnSpc>
                <a:spcPct val="100000"/>
              </a:lnSpc>
              <a:spcBef>
                <a:spcPts val="564"/>
              </a:spcBef>
              <a:spcAft>
                <a:spcPts val="0"/>
              </a:spcAft>
              <a:defRPr sz="800"/>
            </a:lvl7pPr>
            <a:lvl8pPr marL="171925" indent="-171925">
              <a:lnSpc>
                <a:spcPct val="100000"/>
              </a:lnSpc>
              <a:spcBef>
                <a:spcPts val="564"/>
              </a:spcBef>
              <a:spcAft>
                <a:spcPts val="0"/>
              </a:spcAft>
              <a:defRPr sz="800"/>
            </a:lvl8pPr>
            <a:lvl9pPr marL="171925" indent="-171925">
              <a:lnSpc>
                <a:spcPct val="100000"/>
              </a:lnSpc>
              <a:spcBef>
                <a:spcPts val="564"/>
              </a:spcBef>
              <a:spcAft>
                <a:spcPts val="0"/>
              </a:spcAft>
              <a:defRPr sz="800"/>
            </a:lvl9pPr>
          </a:lstStyle>
          <a:p>
            <a:pPr lvl="0"/>
            <a:r>
              <a:rPr lang="en-US" smtClean="0"/>
              <a:t>Click to edit Master text styles</a:t>
            </a:r>
          </a:p>
        </p:txBody>
      </p:sp>
      <p:sp>
        <p:nvSpPr>
          <p:cNvPr id="45" name="Text Placeholder 21"/>
          <p:cNvSpPr>
            <a:spLocks noGrp="1"/>
          </p:cNvSpPr>
          <p:nvPr>
            <p:ph type="body" sz="quarter" idx="33"/>
          </p:nvPr>
        </p:nvSpPr>
        <p:spPr>
          <a:xfrm>
            <a:off x="7125941" y="1032743"/>
            <a:ext cx="2323407" cy="1377041"/>
          </a:xfrm>
        </p:spPr>
        <p:txBody>
          <a:bodyPr>
            <a:noAutofit/>
          </a:bodyPr>
          <a:lstStyle>
            <a:lvl1pPr marL="171925" indent="-171925" algn="l">
              <a:lnSpc>
                <a:spcPct val="100000"/>
              </a:lnSpc>
              <a:spcBef>
                <a:spcPts val="564"/>
              </a:spcBef>
              <a:spcAft>
                <a:spcPts val="0"/>
              </a:spcAft>
              <a:buFont typeface="Arial" panose="020B0604020202020204" pitchFamily="34" charset="0"/>
              <a:buChar char="•"/>
              <a:defRPr sz="800">
                <a:solidFill>
                  <a:schemeClr val="tx1"/>
                </a:solidFill>
              </a:defRPr>
            </a:lvl1pPr>
            <a:lvl2pPr marL="171925" indent="-171925">
              <a:lnSpc>
                <a:spcPct val="100000"/>
              </a:lnSpc>
              <a:spcBef>
                <a:spcPts val="564"/>
              </a:spcBef>
              <a:spcAft>
                <a:spcPts val="0"/>
              </a:spcAft>
              <a:buFont typeface="Arial" panose="020B0604020202020204" pitchFamily="34" charset="0"/>
              <a:buChar char="•"/>
              <a:defRPr sz="800"/>
            </a:lvl2pPr>
            <a:lvl3pPr marL="171925" indent="-171925">
              <a:lnSpc>
                <a:spcPct val="100000"/>
              </a:lnSpc>
              <a:spcBef>
                <a:spcPts val="564"/>
              </a:spcBef>
              <a:spcAft>
                <a:spcPts val="0"/>
              </a:spcAft>
              <a:buFont typeface="Arial" panose="020B0604020202020204" pitchFamily="34" charset="0"/>
              <a:buChar char="•"/>
              <a:defRPr sz="800"/>
            </a:lvl3pPr>
            <a:lvl4pPr marL="171925" indent="-171925">
              <a:lnSpc>
                <a:spcPct val="100000"/>
              </a:lnSpc>
              <a:spcBef>
                <a:spcPts val="564"/>
              </a:spcBef>
              <a:spcAft>
                <a:spcPts val="0"/>
              </a:spcAft>
              <a:buFont typeface="Arial" panose="020B0604020202020204" pitchFamily="34" charset="0"/>
              <a:buChar char="•"/>
              <a:defRPr sz="800"/>
            </a:lvl4pPr>
            <a:lvl5pPr marL="171925" indent="-171925">
              <a:lnSpc>
                <a:spcPct val="100000"/>
              </a:lnSpc>
              <a:spcBef>
                <a:spcPts val="564"/>
              </a:spcBef>
              <a:spcAft>
                <a:spcPts val="0"/>
              </a:spcAft>
              <a:buFont typeface="Arial" panose="020B0604020202020204" pitchFamily="34" charset="0"/>
              <a:buChar char="•"/>
              <a:defRPr sz="800"/>
            </a:lvl5pPr>
            <a:lvl6pPr marL="171925" indent="-171925">
              <a:lnSpc>
                <a:spcPct val="100000"/>
              </a:lnSpc>
              <a:spcBef>
                <a:spcPts val="564"/>
              </a:spcBef>
              <a:spcAft>
                <a:spcPts val="0"/>
              </a:spcAft>
              <a:defRPr sz="800"/>
            </a:lvl6pPr>
            <a:lvl7pPr marL="171925" indent="-171925">
              <a:lnSpc>
                <a:spcPct val="100000"/>
              </a:lnSpc>
              <a:spcBef>
                <a:spcPts val="564"/>
              </a:spcBef>
              <a:spcAft>
                <a:spcPts val="0"/>
              </a:spcAft>
              <a:defRPr sz="800"/>
            </a:lvl7pPr>
            <a:lvl8pPr marL="171925" indent="-171925">
              <a:lnSpc>
                <a:spcPct val="100000"/>
              </a:lnSpc>
              <a:spcBef>
                <a:spcPts val="564"/>
              </a:spcBef>
              <a:spcAft>
                <a:spcPts val="0"/>
              </a:spcAft>
              <a:defRPr sz="800"/>
            </a:lvl8pPr>
            <a:lvl9pPr marL="171925" indent="-171925">
              <a:lnSpc>
                <a:spcPct val="100000"/>
              </a:lnSpc>
              <a:spcBef>
                <a:spcPts val="564"/>
              </a:spcBef>
              <a:spcAft>
                <a:spcPts val="0"/>
              </a:spcAft>
              <a:defRPr sz="800"/>
            </a:lvl9pPr>
          </a:lstStyle>
          <a:p>
            <a:pPr lvl="0"/>
            <a:r>
              <a:rPr lang="en-US" smtClean="0"/>
              <a:t>Click to edit Master text styles</a:t>
            </a:r>
          </a:p>
        </p:txBody>
      </p:sp>
      <p:sp>
        <p:nvSpPr>
          <p:cNvPr id="46" name="Text Placeholder 21"/>
          <p:cNvSpPr>
            <a:spLocks noGrp="1"/>
          </p:cNvSpPr>
          <p:nvPr>
            <p:ph type="body" sz="quarter" idx="34"/>
          </p:nvPr>
        </p:nvSpPr>
        <p:spPr>
          <a:xfrm>
            <a:off x="7125941" y="2727739"/>
            <a:ext cx="2323407" cy="1229274"/>
          </a:xfrm>
        </p:spPr>
        <p:txBody>
          <a:bodyPr>
            <a:noAutofit/>
          </a:bodyPr>
          <a:lstStyle>
            <a:lvl1pPr marL="171925" indent="-171925" algn="l">
              <a:lnSpc>
                <a:spcPct val="100000"/>
              </a:lnSpc>
              <a:spcBef>
                <a:spcPts val="564"/>
              </a:spcBef>
              <a:spcAft>
                <a:spcPts val="0"/>
              </a:spcAft>
              <a:buFont typeface="Arial" panose="020B0604020202020204" pitchFamily="34" charset="0"/>
              <a:buChar char="•"/>
              <a:defRPr sz="800">
                <a:solidFill>
                  <a:schemeClr val="tx1"/>
                </a:solidFill>
              </a:defRPr>
            </a:lvl1pPr>
            <a:lvl2pPr marL="171925" indent="-171925">
              <a:lnSpc>
                <a:spcPct val="100000"/>
              </a:lnSpc>
              <a:spcBef>
                <a:spcPts val="564"/>
              </a:spcBef>
              <a:spcAft>
                <a:spcPts val="0"/>
              </a:spcAft>
              <a:buFont typeface="Arial" panose="020B0604020202020204" pitchFamily="34" charset="0"/>
              <a:buChar char="•"/>
              <a:defRPr sz="800"/>
            </a:lvl2pPr>
            <a:lvl3pPr marL="171925" indent="-171925">
              <a:lnSpc>
                <a:spcPct val="100000"/>
              </a:lnSpc>
              <a:spcBef>
                <a:spcPts val="564"/>
              </a:spcBef>
              <a:spcAft>
                <a:spcPts val="0"/>
              </a:spcAft>
              <a:buFont typeface="Arial" panose="020B0604020202020204" pitchFamily="34" charset="0"/>
              <a:buChar char="•"/>
              <a:defRPr sz="800"/>
            </a:lvl3pPr>
            <a:lvl4pPr marL="171925" indent="-171925">
              <a:lnSpc>
                <a:spcPct val="100000"/>
              </a:lnSpc>
              <a:spcBef>
                <a:spcPts val="564"/>
              </a:spcBef>
              <a:spcAft>
                <a:spcPts val="0"/>
              </a:spcAft>
              <a:buFont typeface="Arial" panose="020B0604020202020204" pitchFamily="34" charset="0"/>
              <a:buChar char="•"/>
              <a:defRPr sz="800"/>
            </a:lvl4pPr>
            <a:lvl5pPr marL="171925" indent="-171925">
              <a:lnSpc>
                <a:spcPct val="100000"/>
              </a:lnSpc>
              <a:spcBef>
                <a:spcPts val="564"/>
              </a:spcBef>
              <a:spcAft>
                <a:spcPts val="0"/>
              </a:spcAft>
              <a:buFont typeface="Arial" panose="020B0604020202020204" pitchFamily="34" charset="0"/>
              <a:buChar char="•"/>
              <a:defRPr sz="800"/>
            </a:lvl5pPr>
            <a:lvl6pPr marL="171925" indent="-171925">
              <a:lnSpc>
                <a:spcPct val="100000"/>
              </a:lnSpc>
              <a:spcBef>
                <a:spcPts val="564"/>
              </a:spcBef>
              <a:spcAft>
                <a:spcPts val="0"/>
              </a:spcAft>
              <a:defRPr sz="800"/>
            </a:lvl6pPr>
            <a:lvl7pPr marL="171925" indent="-171925">
              <a:lnSpc>
                <a:spcPct val="100000"/>
              </a:lnSpc>
              <a:spcBef>
                <a:spcPts val="564"/>
              </a:spcBef>
              <a:spcAft>
                <a:spcPts val="0"/>
              </a:spcAft>
              <a:defRPr sz="800"/>
            </a:lvl7pPr>
            <a:lvl8pPr marL="171925" indent="-171925">
              <a:lnSpc>
                <a:spcPct val="100000"/>
              </a:lnSpc>
              <a:spcBef>
                <a:spcPts val="564"/>
              </a:spcBef>
              <a:spcAft>
                <a:spcPts val="0"/>
              </a:spcAft>
              <a:defRPr sz="800"/>
            </a:lvl8pPr>
            <a:lvl9pPr marL="171925" indent="-171925">
              <a:lnSpc>
                <a:spcPct val="100000"/>
              </a:lnSpc>
              <a:spcBef>
                <a:spcPts val="564"/>
              </a:spcBef>
              <a:spcAft>
                <a:spcPts val="0"/>
              </a:spcAft>
              <a:defRPr sz="800"/>
            </a:lvl9pPr>
          </a:lstStyle>
          <a:p>
            <a:pPr lvl="0"/>
            <a:r>
              <a:rPr lang="en-US" smtClean="0"/>
              <a:t>Click to edit Master text styles</a:t>
            </a:r>
          </a:p>
        </p:txBody>
      </p:sp>
      <p:sp>
        <p:nvSpPr>
          <p:cNvPr id="47" name="Text Placeholder 21"/>
          <p:cNvSpPr>
            <a:spLocks noGrp="1"/>
          </p:cNvSpPr>
          <p:nvPr>
            <p:ph type="body" sz="quarter" idx="35"/>
          </p:nvPr>
        </p:nvSpPr>
        <p:spPr>
          <a:xfrm>
            <a:off x="7125941" y="4299923"/>
            <a:ext cx="2323407" cy="1680974"/>
          </a:xfrm>
        </p:spPr>
        <p:txBody>
          <a:bodyPr>
            <a:noAutofit/>
          </a:bodyPr>
          <a:lstStyle>
            <a:lvl1pPr marL="171925" indent="-171925" algn="l">
              <a:lnSpc>
                <a:spcPct val="100000"/>
              </a:lnSpc>
              <a:spcBef>
                <a:spcPts val="564"/>
              </a:spcBef>
              <a:spcAft>
                <a:spcPts val="0"/>
              </a:spcAft>
              <a:buFont typeface="Arial" panose="020B0604020202020204" pitchFamily="34" charset="0"/>
              <a:buChar char="•"/>
              <a:defRPr sz="800">
                <a:solidFill>
                  <a:schemeClr val="tx1"/>
                </a:solidFill>
              </a:defRPr>
            </a:lvl1pPr>
            <a:lvl2pPr marL="171925" indent="-171925">
              <a:lnSpc>
                <a:spcPct val="100000"/>
              </a:lnSpc>
              <a:spcBef>
                <a:spcPts val="564"/>
              </a:spcBef>
              <a:spcAft>
                <a:spcPts val="0"/>
              </a:spcAft>
              <a:buFont typeface="Arial" panose="020B0604020202020204" pitchFamily="34" charset="0"/>
              <a:buChar char="•"/>
              <a:defRPr sz="800"/>
            </a:lvl2pPr>
            <a:lvl3pPr marL="171925" indent="-171925">
              <a:lnSpc>
                <a:spcPct val="100000"/>
              </a:lnSpc>
              <a:spcBef>
                <a:spcPts val="564"/>
              </a:spcBef>
              <a:spcAft>
                <a:spcPts val="0"/>
              </a:spcAft>
              <a:buFont typeface="Arial" panose="020B0604020202020204" pitchFamily="34" charset="0"/>
              <a:buChar char="•"/>
              <a:defRPr sz="800"/>
            </a:lvl3pPr>
            <a:lvl4pPr marL="171925" indent="-171925">
              <a:lnSpc>
                <a:spcPct val="100000"/>
              </a:lnSpc>
              <a:spcBef>
                <a:spcPts val="564"/>
              </a:spcBef>
              <a:spcAft>
                <a:spcPts val="0"/>
              </a:spcAft>
              <a:buFont typeface="Arial" panose="020B0604020202020204" pitchFamily="34" charset="0"/>
              <a:buChar char="•"/>
              <a:defRPr sz="800"/>
            </a:lvl4pPr>
            <a:lvl5pPr marL="171925" indent="-171925">
              <a:lnSpc>
                <a:spcPct val="100000"/>
              </a:lnSpc>
              <a:spcBef>
                <a:spcPts val="564"/>
              </a:spcBef>
              <a:spcAft>
                <a:spcPts val="0"/>
              </a:spcAft>
              <a:buFont typeface="Arial" panose="020B0604020202020204" pitchFamily="34" charset="0"/>
              <a:buChar char="•"/>
              <a:defRPr sz="800"/>
            </a:lvl5pPr>
            <a:lvl6pPr marL="171925" indent="-171925">
              <a:lnSpc>
                <a:spcPct val="100000"/>
              </a:lnSpc>
              <a:spcBef>
                <a:spcPts val="564"/>
              </a:spcBef>
              <a:spcAft>
                <a:spcPts val="0"/>
              </a:spcAft>
              <a:defRPr sz="800"/>
            </a:lvl6pPr>
            <a:lvl7pPr marL="171925" indent="-171925">
              <a:lnSpc>
                <a:spcPct val="100000"/>
              </a:lnSpc>
              <a:spcBef>
                <a:spcPts val="564"/>
              </a:spcBef>
              <a:spcAft>
                <a:spcPts val="0"/>
              </a:spcAft>
              <a:defRPr sz="800"/>
            </a:lvl7pPr>
            <a:lvl8pPr marL="171925" indent="-171925">
              <a:lnSpc>
                <a:spcPct val="100000"/>
              </a:lnSpc>
              <a:spcBef>
                <a:spcPts val="564"/>
              </a:spcBef>
              <a:spcAft>
                <a:spcPts val="0"/>
              </a:spcAft>
              <a:defRPr sz="800"/>
            </a:lvl8pPr>
            <a:lvl9pPr marL="171925" indent="-171925">
              <a:lnSpc>
                <a:spcPct val="100000"/>
              </a:lnSpc>
              <a:spcBef>
                <a:spcPts val="564"/>
              </a:spcBef>
              <a:spcAft>
                <a:spcPts val="0"/>
              </a:spcAft>
              <a:defRPr sz="8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85963" tIns="42981" rIns="85963" bIns="42981"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85963" tIns="42981" rIns="85963" bIns="4298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85963" tIns="42981" rIns="85963" bIns="42981" rtlCol="0" anchor="ctr"/>
          <a:lstStyle>
            <a:lvl1pPr algn="l" defTabSz="859627" fontAlgn="auto">
              <a:spcBef>
                <a:spcPts val="0"/>
              </a:spcBef>
              <a:spcAft>
                <a:spcPts val="0"/>
              </a:spcAft>
              <a:defRPr sz="1200">
                <a:solidFill>
                  <a:schemeClr val="tx1">
                    <a:tint val="75000"/>
                  </a:schemeClr>
                </a:solidFill>
                <a:latin typeface="+mn-lt"/>
                <a:cs typeface="+mn-cs"/>
              </a:defRPr>
            </a:lvl1pPr>
          </a:lstStyle>
          <a:p>
            <a:pPr>
              <a:defRPr/>
            </a:pPr>
            <a:fld id="{3DBB280D-7483-4EDC-BC06-5B530BC8CAAC}" type="datetimeFigureOut">
              <a:rPr lang="en-US"/>
              <a:pPr>
                <a:defRPr/>
              </a:pPr>
              <a:t>11/21/2015</a:t>
            </a:fld>
            <a:endParaRPr dirty="0"/>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85963" tIns="42981" rIns="85963" bIns="42981" rtlCol="0" anchor="ctr"/>
          <a:lstStyle>
            <a:lvl1pPr algn="ctr" defTabSz="859627" fontAlgn="auto">
              <a:spcBef>
                <a:spcPts val="0"/>
              </a:spcBef>
              <a:spcAft>
                <a:spcPts val="0"/>
              </a:spcAft>
              <a:defRPr sz="1200">
                <a:solidFill>
                  <a:schemeClr val="tx1">
                    <a:tint val="75000"/>
                  </a:schemeClr>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85963" tIns="42981" rIns="85963" bIns="42981" rtlCol="0" anchor="ctr"/>
          <a:lstStyle>
            <a:lvl1pPr algn="r" defTabSz="859627" fontAlgn="auto">
              <a:spcBef>
                <a:spcPts val="0"/>
              </a:spcBef>
              <a:spcAft>
                <a:spcPts val="0"/>
              </a:spcAft>
              <a:defRPr sz="1200">
                <a:solidFill>
                  <a:schemeClr val="tx1">
                    <a:tint val="75000"/>
                  </a:schemeClr>
                </a:solidFill>
                <a:latin typeface="+mn-lt"/>
                <a:cs typeface="+mn-cs"/>
              </a:defRPr>
            </a:lvl1pPr>
          </a:lstStyle>
          <a:p>
            <a:pPr>
              <a:defRPr/>
            </a:pPr>
            <a:fld id="{60196838-3ABB-46E0-93ED-A6E18498F800}" type="slidenum">
              <a:rPr/>
              <a:pPr>
                <a:defRPr/>
              </a:pPr>
              <a:t>‹#›</a:t>
            </a:fld>
            <a:endParaRPr dirty="0"/>
          </a:p>
        </p:txBody>
      </p:sp>
      <p:sp>
        <p:nvSpPr>
          <p:cNvPr id="7" name="Rectangle 6"/>
          <p:cNvSpPr/>
          <p:nvPr/>
        </p:nvSpPr>
        <p:spPr>
          <a:xfrm>
            <a:off x="10131425" y="0"/>
            <a:ext cx="1800225" cy="6853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a:lstStyle/>
          <a:p>
            <a:pPr defTabSz="859627" fontAlgn="auto">
              <a:spcBef>
                <a:spcPts val="1128"/>
              </a:spcBef>
              <a:spcAft>
                <a:spcPts val="0"/>
              </a:spcAft>
              <a:defRPr/>
            </a:pPr>
            <a:r>
              <a:rPr sz="1500" dirty="0">
                <a:solidFill>
                  <a:prstClr val="white">
                    <a:lumMod val="50000"/>
                  </a:prstClr>
                </a:solidFill>
                <a:latin typeface="Calibri Light" panose="020F0302020204030204" pitchFamily="34" charset="0"/>
                <a:cs typeface="Calibri" panose="020F0502020204030204" pitchFamily="34" charset="0"/>
              </a:rPr>
              <a:t>Printing:</a:t>
            </a:r>
          </a:p>
          <a:p>
            <a:pPr defTabSz="859627" fontAlgn="auto">
              <a:spcBef>
                <a:spcPts val="282"/>
              </a:spcBef>
              <a:spcAft>
                <a:spcPts val="0"/>
              </a:spcAft>
              <a:defRPr/>
            </a:pPr>
            <a:r>
              <a:rPr sz="90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defTabSz="859627" fontAlgn="auto">
              <a:spcBef>
                <a:spcPts val="564"/>
              </a:spcBef>
              <a:spcAft>
                <a:spcPts val="0"/>
              </a:spcAft>
              <a:defRPr/>
            </a:pPr>
            <a:r>
              <a:rPr sz="9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defTabSz="859627" fontAlgn="auto">
              <a:spcBef>
                <a:spcPts val="564"/>
              </a:spcBef>
              <a:spcAft>
                <a:spcPts val="0"/>
              </a:spcAft>
              <a:defRPr/>
            </a:pPr>
            <a:r>
              <a:rPr sz="1500" dirty="0">
                <a:solidFill>
                  <a:prstClr val="white">
                    <a:lumMod val="50000"/>
                  </a:prstClr>
                </a:solidFill>
                <a:latin typeface="Calibri Light" panose="020F0302020204030204" pitchFamily="34" charset="0"/>
                <a:cs typeface="Calibri" panose="020F0502020204030204" pitchFamily="34" charset="0"/>
              </a:rPr>
              <a:t>Customizing the Content:</a:t>
            </a:r>
          </a:p>
          <a:p>
            <a:pPr defTabSz="859627" fontAlgn="auto">
              <a:spcBef>
                <a:spcPts val="282"/>
              </a:spcBef>
              <a:spcAft>
                <a:spcPts val="0"/>
              </a:spcAft>
              <a:defRPr/>
            </a:pPr>
            <a:r>
              <a:rPr sz="9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defTabSz="859627" fontAlgn="auto">
              <a:spcBef>
                <a:spcPts val="564"/>
              </a:spcBef>
              <a:spcAft>
                <a:spcPts val="0"/>
              </a:spcAft>
              <a:defRPr/>
            </a:pPr>
            <a:r>
              <a:rPr sz="9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defTabSz="859627" fontAlgn="auto">
              <a:spcBef>
                <a:spcPts val="564"/>
              </a:spcBef>
              <a:spcAft>
                <a:spcPts val="0"/>
              </a:spcAft>
              <a:defRPr/>
            </a:pPr>
            <a:r>
              <a:rPr sz="9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900" dirty="0">
              <a:solidFill>
                <a:prstClr val="white">
                  <a:lumMod val="50000"/>
                </a:prstClr>
              </a:solidFill>
              <a:latin typeface="Calibri Light" panose="020F0302020204030204" pitchFamily="34" charset="0"/>
              <a:cs typeface="Calibri" panose="020F0502020204030204" pitchFamily="34" charset="0"/>
            </a:endParaRPr>
          </a:p>
          <a:p>
            <a:pPr defTabSz="859627" fontAlgn="auto">
              <a:spcBef>
                <a:spcPts val="564"/>
              </a:spcBef>
              <a:spcAft>
                <a:spcPts val="0"/>
              </a:spcAft>
              <a:defRPr/>
            </a:pPr>
            <a:r>
              <a:rPr lang="en-US" sz="900" dirty="0">
                <a:solidFill>
                  <a:prstClr val="white">
                    <a:lumMod val="50000"/>
                  </a:prstClr>
                </a:solidFill>
                <a:latin typeface="Calibri Light" panose="020F0302020204030204" pitchFamily="34" charset="0"/>
                <a:cs typeface="Calibri" panose="020F0502020204030204" pitchFamily="34" charset="0"/>
              </a:rPr>
              <a:t>If you replace a photo with your own and it’s not a flawless fit for the space, you can crop it to fit in almost no time. Just select the picture and then, on the Picture tools Format tab, in the Size group, click Crop.</a:t>
            </a:r>
            <a:endParaRPr sz="900" dirty="0">
              <a:solidFill>
                <a:prstClr val="white">
                  <a:lumMod val="50000"/>
                </a:prstClr>
              </a:solidFill>
              <a:latin typeface="Calibri Light" panose="020F03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Lst>
  <p:timing>
    <p:tnLst>
      <p:par>
        <p:cTn id="1" dur="indefinite" restart="never" nodeType="tmRoot"/>
      </p:par>
    </p:tnLst>
  </p:timing>
  <p:txStyles>
    <p:titleStyle>
      <a:lvl1pPr algn="l" defTabSz="944563" rtl="0" eaLnBrk="0" fontAlgn="base" hangingPunct="0">
        <a:lnSpc>
          <a:spcPct val="90000"/>
        </a:lnSpc>
        <a:spcBef>
          <a:spcPct val="0"/>
        </a:spcBef>
        <a:spcAft>
          <a:spcPct val="0"/>
        </a:spcAft>
        <a:defRPr sz="3000" kern="1200">
          <a:solidFill>
            <a:schemeClr val="tx1"/>
          </a:solidFill>
          <a:latin typeface="+mj-lt"/>
          <a:ea typeface="+mj-ea"/>
          <a:cs typeface="+mj-cs"/>
        </a:defRPr>
      </a:lvl1pPr>
      <a:lvl2pPr algn="l" defTabSz="944563" rtl="0" eaLnBrk="0" fontAlgn="base" hangingPunct="0">
        <a:lnSpc>
          <a:spcPct val="90000"/>
        </a:lnSpc>
        <a:spcBef>
          <a:spcPct val="0"/>
        </a:spcBef>
        <a:spcAft>
          <a:spcPct val="0"/>
        </a:spcAft>
        <a:defRPr sz="3000">
          <a:solidFill>
            <a:schemeClr val="tx1"/>
          </a:solidFill>
          <a:latin typeface="Constantia" pitchFamily="18" charset="0"/>
        </a:defRPr>
      </a:lvl2pPr>
      <a:lvl3pPr algn="l" defTabSz="944563" rtl="0" eaLnBrk="0" fontAlgn="base" hangingPunct="0">
        <a:lnSpc>
          <a:spcPct val="90000"/>
        </a:lnSpc>
        <a:spcBef>
          <a:spcPct val="0"/>
        </a:spcBef>
        <a:spcAft>
          <a:spcPct val="0"/>
        </a:spcAft>
        <a:defRPr sz="3000">
          <a:solidFill>
            <a:schemeClr val="tx1"/>
          </a:solidFill>
          <a:latin typeface="Constantia" pitchFamily="18" charset="0"/>
        </a:defRPr>
      </a:lvl3pPr>
      <a:lvl4pPr algn="l" defTabSz="944563" rtl="0" eaLnBrk="0" fontAlgn="base" hangingPunct="0">
        <a:lnSpc>
          <a:spcPct val="90000"/>
        </a:lnSpc>
        <a:spcBef>
          <a:spcPct val="0"/>
        </a:spcBef>
        <a:spcAft>
          <a:spcPct val="0"/>
        </a:spcAft>
        <a:defRPr sz="3000">
          <a:solidFill>
            <a:schemeClr val="tx1"/>
          </a:solidFill>
          <a:latin typeface="Constantia" pitchFamily="18" charset="0"/>
        </a:defRPr>
      </a:lvl4pPr>
      <a:lvl5pPr algn="l" defTabSz="944563" rtl="0" eaLnBrk="0" fontAlgn="base" hangingPunct="0">
        <a:lnSpc>
          <a:spcPct val="90000"/>
        </a:lnSpc>
        <a:spcBef>
          <a:spcPct val="0"/>
        </a:spcBef>
        <a:spcAft>
          <a:spcPct val="0"/>
        </a:spcAft>
        <a:defRPr sz="3000">
          <a:solidFill>
            <a:schemeClr val="tx1"/>
          </a:solidFill>
          <a:latin typeface="Constantia" pitchFamily="18" charset="0"/>
        </a:defRPr>
      </a:lvl5pPr>
      <a:lvl6pPr marL="457200" algn="l" defTabSz="944563" rtl="0" fontAlgn="base">
        <a:lnSpc>
          <a:spcPct val="90000"/>
        </a:lnSpc>
        <a:spcBef>
          <a:spcPct val="0"/>
        </a:spcBef>
        <a:spcAft>
          <a:spcPct val="0"/>
        </a:spcAft>
        <a:defRPr sz="3000">
          <a:solidFill>
            <a:schemeClr val="tx1"/>
          </a:solidFill>
          <a:latin typeface="Constantia" pitchFamily="18" charset="0"/>
        </a:defRPr>
      </a:lvl6pPr>
      <a:lvl7pPr marL="914400" algn="l" defTabSz="944563" rtl="0" fontAlgn="base">
        <a:lnSpc>
          <a:spcPct val="90000"/>
        </a:lnSpc>
        <a:spcBef>
          <a:spcPct val="0"/>
        </a:spcBef>
        <a:spcAft>
          <a:spcPct val="0"/>
        </a:spcAft>
        <a:defRPr sz="3000">
          <a:solidFill>
            <a:schemeClr val="tx1"/>
          </a:solidFill>
          <a:latin typeface="Constantia" pitchFamily="18" charset="0"/>
        </a:defRPr>
      </a:lvl7pPr>
      <a:lvl8pPr marL="1371600" algn="l" defTabSz="944563" rtl="0" fontAlgn="base">
        <a:lnSpc>
          <a:spcPct val="90000"/>
        </a:lnSpc>
        <a:spcBef>
          <a:spcPct val="0"/>
        </a:spcBef>
        <a:spcAft>
          <a:spcPct val="0"/>
        </a:spcAft>
        <a:defRPr sz="3000">
          <a:solidFill>
            <a:schemeClr val="tx1"/>
          </a:solidFill>
          <a:latin typeface="Constantia" pitchFamily="18" charset="0"/>
        </a:defRPr>
      </a:lvl8pPr>
      <a:lvl9pPr marL="1828800" algn="l" defTabSz="944563" rtl="0" fontAlgn="base">
        <a:lnSpc>
          <a:spcPct val="90000"/>
        </a:lnSpc>
        <a:spcBef>
          <a:spcPct val="0"/>
        </a:spcBef>
        <a:spcAft>
          <a:spcPct val="0"/>
        </a:spcAft>
        <a:defRPr sz="3000">
          <a:solidFill>
            <a:schemeClr val="tx1"/>
          </a:solidFill>
          <a:latin typeface="Constantia" pitchFamily="18" charset="0"/>
        </a:defRPr>
      </a:lvl9pPr>
    </p:titleStyle>
    <p:bodyStyle>
      <a:lvl1pPr marL="234950" indent="-234950" algn="l" defTabSz="944563" rtl="0" eaLnBrk="0" fontAlgn="base" hangingPunct="0">
        <a:lnSpc>
          <a:spcPct val="90000"/>
        </a:lnSpc>
        <a:spcBef>
          <a:spcPts val="1038"/>
        </a:spcBef>
        <a:spcAft>
          <a:spcPct val="0"/>
        </a:spcAft>
        <a:buFont typeface="Arial" charset="0"/>
        <a:buChar char="•"/>
        <a:defRPr sz="1900" kern="1200">
          <a:solidFill>
            <a:schemeClr val="tx1"/>
          </a:solidFill>
          <a:latin typeface="+mn-lt"/>
          <a:ea typeface="+mn-ea"/>
          <a:cs typeface="+mn-cs"/>
        </a:defRPr>
      </a:lvl1pPr>
      <a:lvl2pPr marL="708025" indent="-234950" algn="l" defTabSz="944563" rtl="0" eaLnBrk="0" fontAlgn="base" hangingPunct="0">
        <a:lnSpc>
          <a:spcPct val="90000"/>
        </a:lnSpc>
        <a:spcBef>
          <a:spcPts val="513"/>
        </a:spcBef>
        <a:spcAft>
          <a:spcPct val="0"/>
        </a:spcAft>
        <a:buFont typeface="Arial" charset="0"/>
        <a:buChar char="•"/>
        <a:defRPr sz="1700" kern="1200">
          <a:solidFill>
            <a:schemeClr val="tx1"/>
          </a:solidFill>
          <a:latin typeface="+mn-lt"/>
          <a:ea typeface="+mn-ea"/>
          <a:cs typeface="+mn-cs"/>
        </a:defRPr>
      </a:lvl2pPr>
      <a:lvl3pPr marL="1181100" indent="-234950" algn="l" defTabSz="944563" rtl="0" eaLnBrk="0" fontAlgn="base" hangingPunct="0">
        <a:lnSpc>
          <a:spcPct val="90000"/>
        </a:lnSpc>
        <a:spcBef>
          <a:spcPts val="513"/>
        </a:spcBef>
        <a:spcAft>
          <a:spcPct val="0"/>
        </a:spcAft>
        <a:buFont typeface="Arial" charset="0"/>
        <a:buChar char="•"/>
        <a:defRPr sz="1500" kern="1200">
          <a:solidFill>
            <a:schemeClr val="tx1"/>
          </a:solidFill>
          <a:latin typeface="+mn-lt"/>
          <a:ea typeface="+mn-ea"/>
          <a:cs typeface="+mn-cs"/>
        </a:defRPr>
      </a:lvl3pPr>
      <a:lvl4pPr marL="1654175" indent="-234950" algn="l" defTabSz="944563" rtl="0" eaLnBrk="0" fontAlgn="base" hangingPunct="0">
        <a:lnSpc>
          <a:spcPct val="90000"/>
        </a:lnSpc>
        <a:spcBef>
          <a:spcPts val="513"/>
        </a:spcBef>
        <a:spcAft>
          <a:spcPct val="0"/>
        </a:spcAft>
        <a:buFont typeface="Arial" charset="0"/>
        <a:buChar char="•"/>
        <a:defRPr sz="1300" kern="1200">
          <a:solidFill>
            <a:schemeClr val="tx1"/>
          </a:solidFill>
          <a:latin typeface="+mn-lt"/>
          <a:ea typeface="+mn-ea"/>
          <a:cs typeface="+mn-cs"/>
        </a:defRPr>
      </a:lvl4pPr>
      <a:lvl5pPr marL="2127250" indent="-234950" algn="l" defTabSz="944563" rtl="0" eaLnBrk="0" fontAlgn="base" hangingPunct="0">
        <a:lnSpc>
          <a:spcPct val="90000"/>
        </a:lnSpc>
        <a:spcBef>
          <a:spcPts val="513"/>
        </a:spcBef>
        <a:spcAft>
          <a:spcPct val="0"/>
        </a:spcAft>
        <a:buFont typeface="Arial" charset="0"/>
        <a:buChar char="•"/>
        <a:defRPr sz="1300" kern="1200">
          <a:solidFill>
            <a:schemeClr val="tx1"/>
          </a:solidFill>
          <a:latin typeface="+mn-lt"/>
          <a:ea typeface="+mn-ea"/>
          <a:cs typeface="+mn-cs"/>
        </a:defRPr>
      </a:lvl5pPr>
      <a:lvl6pPr marL="2600373" indent="-236398" algn="l" defTabSz="945590" rtl="0" eaLnBrk="1" latinLnBrk="0" hangingPunct="1">
        <a:lnSpc>
          <a:spcPct val="90000"/>
        </a:lnSpc>
        <a:spcBef>
          <a:spcPts val="517"/>
        </a:spcBef>
        <a:buFont typeface="Arial" panose="020B0604020202020204" pitchFamily="34" charset="0"/>
        <a:buChar char="•"/>
        <a:defRPr sz="1900" kern="1200">
          <a:solidFill>
            <a:schemeClr val="tx1"/>
          </a:solidFill>
          <a:latin typeface="+mn-lt"/>
          <a:ea typeface="+mn-ea"/>
          <a:cs typeface="+mn-cs"/>
        </a:defRPr>
      </a:lvl6pPr>
      <a:lvl7pPr marL="3073168" indent="-236398" algn="l" defTabSz="945590" rtl="0" eaLnBrk="1" latinLnBrk="0" hangingPunct="1">
        <a:lnSpc>
          <a:spcPct val="90000"/>
        </a:lnSpc>
        <a:spcBef>
          <a:spcPts val="517"/>
        </a:spcBef>
        <a:buFont typeface="Arial" panose="020B0604020202020204" pitchFamily="34" charset="0"/>
        <a:buChar char="•"/>
        <a:defRPr sz="1900" kern="1200">
          <a:solidFill>
            <a:schemeClr val="tx1"/>
          </a:solidFill>
          <a:latin typeface="+mn-lt"/>
          <a:ea typeface="+mn-ea"/>
          <a:cs typeface="+mn-cs"/>
        </a:defRPr>
      </a:lvl7pPr>
      <a:lvl8pPr marL="3545963" indent="-236398" algn="l" defTabSz="945590" rtl="0" eaLnBrk="1" latinLnBrk="0" hangingPunct="1">
        <a:lnSpc>
          <a:spcPct val="90000"/>
        </a:lnSpc>
        <a:spcBef>
          <a:spcPts val="517"/>
        </a:spcBef>
        <a:buFont typeface="Arial" panose="020B0604020202020204" pitchFamily="34" charset="0"/>
        <a:buChar char="•"/>
        <a:defRPr sz="1900" kern="1200">
          <a:solidFill>
            <a:schemeClr val="tx1"/>
          </a:solidFill>
          <a:latin typeface="+mn-lt"/>
          <a:ea typeface="+mn-ea"/>
          <a:cs typeface="+mn-cs"/>
        </a:defRPr>
      </a:lvl8pPr>
      <a:lvl9pPr marL="4018758" indent="-236398" algn="l" defTabSz="945590" rtl="0" eaLnBrk="1" latinLnBrk="0" hangingPunct="1">
        <a:lnSpc>
          <a:spcPct val="90000"/>
        </a:lnSpc>
        <a:spcBef>
          <a:spcPts val="517"/>
        </a:spcBef>
        <a:buFont typeface="Arial" panose="020B0604020202020204" pitchFamily="34" charset="0"/>
        <a:buChar char="•"/>
        <a:defRPr sz="1900" kern="1200">
          <a:solidFill>
            <a:schemeClr val="tx1"/>
          </a:solidFill>
          <a:latin typeface="+mn-lt"/>
          <a:ea typeface="+mn-ea"/>
          <a:cs typeface="+mn-cs"/>
        </a:defRPr>
      </a:lvl9pPr>
    </p:bodyStyle>
    <p:otherStyle>
      <a:defPPr>
        <a:defRPr/>
      </a:defPPr>
      <a:lvl1pPr marL="0" algn="l" defTabSz="945590" rtl="0" eaLnBrk="1" latinLnBrk="0" hangingPunct="1">
        <a:defRPr sz="1900" kern="1200">
          <a:solidFill>
            <a:schemeClr val="tx1"/>
          </a:solidFill>
          <a:latin typeface="+mn-lt"/>
          <a:ea typeface="+mn-ea"/>
          <a:cs typeface="+mn-cs"/>
        </a:defRPr>
      </a:lvl1pPr>
      <a:lvl2pPr marL="472795" algn="l" defTabSz="945590" rtl="0" eaLnBrk="1" latinLnBrk="0" hangingPunct="1">
        <a:defRPr sz="1900" kern="1200">
          <a:solidFill>
            <a:schemeClr val="tx1"/>
          </a:solidFill>
          <a:latin typeface="+mn-lt"/>
          <a:ea typeface="+mn-ea"/>
          <a:cs typeface="+mn-cs"/>
        </a:defRPr>
      </a:lvl2pPr>
      <a:lvl3pPr marL="945590" algn="l" defTabSz="945590" rtl="0" eaLnBrk="1" latinLnBrk="0" hangingPunct="1">
        <a:defRPr sz="1900" kern="1200">
          <a:solidFill>
            <a:schemeClr val="tx1"/>
          </a:solidFill>
          <a:latin typeface="+mn-lt"/>
          <a:ea typeface="+mn-ea"/>
          <a:cs typeface="+mn-cs"/>
        </a:defRPr>
      </a:lvl3pPr>
      <a:lvl4pPr marL="1418385" algn="l" defTabSz="945590" rtl="0" eaLnBrk="1" latinLnBrk="0" hangingPunct="1">
        <a:defRPr sz="1900" kern="1200">
          <a:solidFill>
            <a:schemeClr val="tx1"/>
          </a:solidFill>
          <a:latin typeface="+mn-lt"/>
          <a:ea typeface="+mn-ea"/>
          <a:cs typeface="+mn-cs"/>
        </a:defRPr>
      </a:lvl4pPr>
      <a:lvl5pPr marL="1891180" algn="l" defTabSz="945590" rtl="0" eaLnBrk="1" latinLnBrk="0" hangingPunct="1">
        <a:defRPr sz="1900" kern="1200">
          <a:solidFill>
            <a:schemeClr val="tx1"/>
          </a:solidFill>
          <a:latin typeface="+mn-lt"/>
          <a:ea typeface="+mn-ea"/>
          <a:cs typeface="+mn-cs"/>
        </a:defRPr>
      </a:lvl5pPr>
      <a:lvl6pPr marL="2363975" algn="l" defTabSz="945590" rtl="0" eaLnBrk="1" latinLnBrk="0" hangingPunct="1">
        <a:defRPr sz="1900" kern="1200">
          <a:solidFill>
            <a:schemeClr val="tx1"/>
          </a:solidFill>
          <a:latin typeface="+mn-lt"/>
          <a:ea typeface="+mn-ea"/>
          <a:cs typeface="+mn-cs"/>
        </a:defRPr>
      </a:lvl6pPr>
      <a:lvl7pPr marL="2836771" algn="l" defTabSz="945590" rtl="0" eaLnBrk="1" latinLnBrk="0" hangingPunct="1">
        <a:defRPr sz="1900" kern="1200">
          <a:solidFill>
            <a:schemeClr val="tx1"/>
          </a:solidFill>
          <a:latin typeface="+mn-lt"/>
          <a:ea typeface="+mn-ea"/>
          <a:cs typeface="+mn-cs"/>
        </a:defRPr>
      </a:lvl7pPr>
      <a:lvl8pPr marL="3309566" algn="l" defTabSz="945590" rtl="0" eaLnBrk="1" latinLnBrk="0" hangingPunct="1">
        <a:defRPr sz="1900" kern="1200">
          <a:solidFill>
            <a:schemeClr val="tx1"/>
          </a:solidFill>
          <a:latin typeface="+mn-lt"/>
          <a:ea typeface="+mn-ea"/>
          <a:cs typeface="+mn-cs"/>
        </a:defRPr>
      </a:lvl8pPr>
      <a:lvl9pPr marL="3782361" algn="l" defTabSz="94559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mailto:laura.bobarnac@mdrap.ro" TargetMode="External"/><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1.bin"/><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6645275" y="0"/>
            <a:ext cx="3260725" cy="641350"/>
          </a:xfrm>
          <a:prstGeom prst="rect">
            <a:avLst/>
          </a:prstGeom>
          <a:solidFill>
            <a:schemeClr val="bg1"/>
          </a:solidFill>
          <a:ln w="9525">
            <a:noFill/>
            <a:miter lim="800000"/>
            <a:headEnd/>
            <a:tailEnd/>
          </a:ln>
        </p:spPr>
        <p:txBody>
          <a:bodyPr lIns="85963" tIns="42981" rIns="85963" bIns="42981">
            <a:spAutoFit/>
          </a:bodyPr>
          <a:lstStyle/>
          <a:p>
            <a:endParaRPr lang="en-US" altLang="en-US" sz="1200"/>
          </a:p>
          <a:p>
            <a:endParaRPr lang="en-US" altLang="en-US" sz="1200"/>
          </a:p>
          <a:p>
            <a:endParaRPr lang="en-US" altLang="en-US" sz="1200"/>
          </a:p>
        </p:txBody>
      </p:sp>
      <p:pic>
        <p:nvPicPr>
          <p:cNvPr id="5123" name="Picture 3"/>
          <p:cNvPicPr>
            <a:picLocks noChangeAspect="1" noChangeArrowheads="1"/>
          </p:cNvPicPr>
          <p:nvPr/>
        </p:nvPicPr>
        <p:blipFill>
          <a:blip r:embed="rId2"/>
          <a:srcRect/>
          <a:stretch>
            <a:fillRect/>
          </a:stretch>
        </p:blipFill>
        <p:spPr bwMode="auto">
          <a:xfrm>
            <a:off x="6645275" y="66675"/>
            <a:ext cx="554038" cy="484188"/>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9004300" y="66675"/>
            <a:ext cx="782638" cy="498475"/>
          </a:xfrm>
          <a:prstGeom prst="rect">
            <a:avLst/>
          </a:prstGeom>
          <a:noFill/>
          <a:ln w="9525">
            <a:noFill/>
            <a:miter lim="800000"/>
            <a:headEnd/>
            <a:tailEnd/>
          </a:ln>
        </p:spPr>
      </p:pic>
      <p:pic>
        <p:nvPicPr>
          <p:cNvPr id="5125" name="Picture 2"/>
          <p:cNvPicPr>
            <a:picLocks noChangeAspect="1" noChangeArrowheads="1"/>
          </p:cNvPicPr>
          <p:nvPr/>
        </p:nvPicPr>
        <p:blipFill>
          <a:blip r:embed="rId4"/>
          <a:srcRect/>
          <a:stretch>
            <a:fillRect/>
          </a:stretch>
        </p:blipFill>
        <p:spPr bwMode="auto">
          <a:xfrm>
            <a:off x="6645275" y="754063"/>
            <a:ext cx="3141663" cy="236537"/>
          </a:xfrm>
          <a:prstGeom prst="rect">
            <a:avLst/>
          </a:prstGeom>
          <a:noFill/>
          <a:ln w="9525">
            <a:noFill/>
            <a:miter lim="800000"/>
            <a:headEnd/>
            <a:tailEnd/>
          </a:ln>
        </p:spPr>
      </p:pic>
      <p:sp>
        <p:nvSpPr>
          <p:cNvPr id="25" name="Rectangle 9"/>
          <p:cNvSpPr>
            <a:spLocks noChangeArrowheads="1"/>
          </p:cNvSpPr>
          <p:nvPr/>
        </p:nvSpPr>
        <p:spPr bwMode="auto">
          <a:xfrm>
            <a:off x="6585743" y="1018763"/>
            <a:ext cx="3260725" cy="2677656"/>
          </a:xfrm>
          <a:prstGeom prst="rect">
            <a:avLst/>
          </a:prstGeom>
          <a:solidFill>
            <a:srgbClr val="FFC000"/>
          </a:solidFill>
          <a:ln>
            <a:noFill/>
          </a:ln>
          <a:effectLst>
            <a:softEdge rad="63500"/>
          </a:effectLst>
          <a:extLst/>
        </p:spPr>
        <p:txBody>
          <a:bodyPr>
            <a:spAutoFit/>
          </a:bodyPr>
          <a:lstStyle/>
          <a:p>
            <a:pPr algn="ctr" defTabSz="859627" fontAlgn="auto">
              <a:spcBef>
                <a:spcPts val="0"/>
              </a:spcBef>
              <a:spcAft>
                <a:spcPts val="0"/>
              </a:spcAft>
              <a:defRPr/>
            </a:pPr>
            <a:endParaRPr lang="ro-RO"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endParaRPr>
          </a:p>
          <a:p>
            <a:pPr algn="ctr">
              <a:defRPr/>
            </a:pPr>
            <a:r>
              <a:rPr lang="ka-GE" sz="1200" b="1" dirty="0"/>
              <a:t>შავი ზღვის ქსელის შექმნა მდგრადი ტურიზმის განვითარების  მიზნით </a:t>
            </a:r>
          </a:p>
          <a:p>
            <a:pPr algn="ctr">
              <a:defRPr/>
            </a:pPr>
            <a:r>
              <a:rPr lang="ka-GE" sz="1200" b="1" dirty="0"/>
              <a:t> ბულგარეთში, რუმინეთში, უკრაინაში, მოლდოვაში და  საქართველოში </a:t>
            </a:r>
            <a:endParaRPr lang="en-US" sz="1200" b="1" dirty="0"/>
          </a:p>
          <a:p>
            <a:pPr algn="ctr">
              <a:defRPr/>
            </a:pPr>
            <a:r>
              <a:rPr lang="ka-GE" sz="1200" b="1" dirty="0"/>
              <a:t>(</a:t>
            </a:r>
            <a:r>
              <a:rPr lang="en-US" sz="1200" b="1" dirty="0"/>
              <a:t>BS-TOURISM NET)</a:t>
            </a:r>
            <a:endParaRPr lang="en-US" altLang="en-US" sz="1200" b="1" dirty="0">
              <a:solidFill>
                <a:schemeClr val="tx2"/>
              </a:solidFill>
              <a:latin typeface="Trebuchet MS" pitchFamily="34" charset="0"/>
            </a:endParaRPr>
          </a:p>
          <a:p>
            <a:pPr algn="ctr">
              <a:defRPr/>
            </a:pPr>
            <a:r>
              <a:rPr lang="en-US" altLang="en-US" sz="1200" dirty="0">
                <a:solidFill>
                  <a:schemeClr val="tx2"/>
                </a:solidFill>
                <a:latin typeface="Trebuchet MS" pitchFamily="34" charset="0"/>
              </a:rPr>
              <a:t> </a:t>
            </a:r>
          </a:p>
          <a:p>
            <a:pPr algn="ctr" defTabSz="859627" fontAlgn="auto">
              <a:spcBef>
                <a:spcPts val="0"/>
              </a:spcBef>
              <a:spcAft>
                <a:spcPts val="0"/>
              </a:spcAft>
              <a:defRPr/>
            </a:pPr>
            <a:r>
              <a:rPr lang="en-US"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rPr>
              <a:t> </a:t>
            </a:r>
          </a:p>
          <a:p>
            <a:pPr algn="ctr" defTabSz="859627" fontAlgn="auto">
              <a:spcBef>
                <a:spcPts val="0"/>
              </a:spcBef>
              <a:spcAft>
                <a:spcPts val="0"/>
              </a:spcAft>
              <a:defRPr/>
            </a:pPr>
            <a:r>
              <a:rPr lang="en-US"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rPr>
              <a:t>FOR SUSTAINABLE TOURISM DEVELOPMENT IN</a:t>
            </a:r>
          </a:p>
          <a:p>
            <a:pPr algn="ctr" defTabSz="859627" fontAlgn="auto">
              <a:spcBef>
                <a:spcPts val="0"/>
              </a:spcBef>
              <a:spcAft>
                <a:spcPts val="0"/>
              </a:spcAft>
              <a:defRPr/>
            </a:pPr>
            <a:r>
              <a:rPr lang="en-US"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rPr>
              <a:t> BULGARIA, ROMANIA, UKRAINE, MOLDOVA AND GEORGIA </a:t>
            </a:r>
          </a:p>
          <a:p>
            <a:pPr algn="ctr" defTabSz="859627" fontAlgn="auto">
              <a:spcBef>
                <a:spcPts val="0"/>
              </a:spcBef>
              <a:spcAft>
                <a:spcPts val="0"/>
              </a:spcAft>
              <a:defRPr/>
            </a:pPr>
            <a:r>
              <a:rPr lang="en-US"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rPr>
              <a:t>(BS TOURISM NET)</a:t>
            </a:r>
            <a:endParaRPr lang="ro-RO"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endParaRPr>
          </a:p>
          <a:p>
            <a:pPr algn="ctr" defTabSz="859627" fontAlgn="auto">
              <a:spcBef>
                <a:spcPts val="0"/>
              </a:spcBef>
              <a:spcAft>
                <a:spcPts val="0"/>
              </a:spcAft>
              <a:defRPr/>
            </a:pPr>
            <a:endParaRPr lang="en-US" altLang="en-US" sz="1200" b="1" dirty="0">
              <a:solidFill>
                <a:schemeClr val="accent6">
                  <a:lumMod val="50000"/>
                </a:schemeClr>
              </a:solidFill>
              <a:effectLst>
                <a:outerShdw blurRad="38100" dist="38100" dir="2700000" algn="tl">
                  <a:srgbClr val="000000">
                    <a:alpha val="43137"/>
                  </a:srgbClr>
                </a:outerShdw>
              </a:effectLst>
              <a:latin typeface="Trebuchet MS" pitchFamily="34" charset="0"/>
            </a:endParaRPr>
          </a:p>
        </p:txBody>
      </p:sp>
      <p:sp>
        <p:nvSpPr>
          <p:cNvPr id="5129" name="TextBox 7"/>
          <p:cNvSpPr txBox="1">
            <a:spLocks noChangeArrowheads="1"/>
          </p:cNvSpPr>
          <p:nvPr/>
        </p:nvSpPr>
        <p:spPr bwMode="auto">
          <a:xfrm>
            <a:off x="3429000" y="5124450"/>
            <a:ext cx="3041650" cy="3232150"/>
          </a:xfrm>
          <a:prstGeom prst="rect">
            <a:avLst/>
          </a:prstGeom>
          <a:solidFill>
            <a:schemeClr val="bg1"/>
          </a:solidFill>
          <a:ln w="9525">
            <a:solidFill>
              <a:srgbClr val="000000"/>
            </a:solidFill>
            <a:miter lim="800000"/>
            <a:headEnd/>
            <a:tailEnd/>
          </a:ln>
        </p:spPr>
        <p:txBody>
          <a:bodyPr>
            <a:spAutoFit/>
          </a:bodyPr>
          <a:lstStyle/>
          <a:p>
            <a:pPr algn="ctr"/>
            <a:r>
              <a:rPr lang="ka-GE" sz="1200" b="1"/>
              <a:t>შავი ზღვის ქსელის შექმნა მდგრადი ტურიზმის განვითარების  მიზნით  ბულგარეთში, რუმინეთში, უკრაინაში, მოლდოვაში და  საქართველოში (</a:t>
            </a:r>
            <a:endParaRPr lang="en-US" sz="1200" b="1"/>
          </a:p>
          <a:p>
            <a:pPr algn="ctr"/>
            <a:r>
              <a:rPr lang="en-US" sz="1200" b="1"/>
              <a:t>BS-TOURISM NET)</a:t>
            </a:r>
            <a:endParaRPr lang="en-US" altLang="en-US" sz="1200" b="1">
              <a:solidFill>
                <a:schemeClr val="tx2"/>
              </a:solidFill>
              <a:latin typeface="Trebuchet MS" pitchFamily="34" charset="0"/>
            </a:endParaRPr>
          </a:p>
          <a:p>
            <a:pPr algn="ctr"/>
            <a:r>
              <a:rPr lang="en-US" altLang="en-US" sz="1200">
                <a:solidFill>
                  <a:schemeClr val="tx2"/>
                </a:solidFill>
                <a:latin typeface="Trebuchet MS" pitchFamily="34" charset="0"/>
              </a:rPr>
              <a:t> </a:t>
            </a:r>
          </a:p>
          <a:p>
            <a:pPr algn="ctr"/>
            <a:r>
              <a:rPr lang="ka-GE" altLang="en-US" sz="1200">
                <a:solidFill>
                  <a:schemeClr val="tx2"/>
                </a:solidFill>
                <a:latin typeface="Trebuchet MS" pitchFamily="34" charset="0"/>
              </a:rPr>
              <a:t>დაბეჭდილია ევროპის გარემოს დაცვის ასოციაციის მიერ</a:t>
            </a:r>
            <a:endParaRPr lang="en-US" altLang="en-US" sz="1200">
              <a:solidFill>
                <a:schemeClr val="tx2"/>
              </a:solidFill>
              <a:latin typeface="Trebuchet MS" pitchFamily="34" charset="0"/>
            </a:endParaRPr>
          </a:p>
          <a:p>
            <a:pPr algn="ctr"/>
            <a:r>
              <a:rPr lang="en-US" altLang="en-US" sz="1200">
                <a:solidFill>
                  <a:schemeClr val="tx2"/>
                </a:solidFill>
                <a:latin typeface="Trebuchet MS" pitchFamily="34" charset="0"/>
              </a:rPr>
              <a:t> </a:t>
            </a:r>
          </a:p>
          <a:p>
            <a:pPr algn="ctr"/>
            <a:r>
              <a:rPr lang="ka-GE" altLang="en-US" sz="1200">
                <a:solidFill>
                  <a:schemeClr val="tx2"/>
                </a:solidFill>
                <a:latin typeface="Trebuchet MS" pitchFamily="34" charset="0"/>
              </a:rPr>
              <a:t>პუბლიკაცია განხორციელდა ევროგაერთიანების ფინანსური ხელშეწყობით. პუბლიკაციის შინაასრსზე პასუხისმგებელია ევროპის გარემოს დაცვის ასოციაციის  და არავითარ შემთხვევაში   არ  გამოხატავს ევროგართიანების შეხედულებებს</a:t>
            </a:r>
            <a:endParaRPr lang="en-US" altLang="en-US" sz="1200">
              <a:solidFill>
                <a:schemeClr val="tx2"/>
              </a:solidFill>
              <a:latin typeface="Trebuchet MS" pitchFamily="34" charset="0"/>
            </a:endParaRPr>
          </a:p>
        </p:txBody>
      </p:sp>
      <p:sp>
        <p:nvSpPr>
          <p:cNvPr id="5130" name="TextBox 7"/>
          <p:cNvSpPr txBox="1">
            <a:spLocks noChangeArrowheads="1"/>
          </p:cNvSpPr>
          <p:nvPr/>
        </p:nvSpPr>
        <p:spPr bwMode="auto">
          <a:xfrm>
            <a:off x="3384550" y="598488"/>
            <a:ext cx="3041650" cy="2862262"/>
          </a:xfrm>
          <a:prstGeom prst="rect">
            <a:avLst/>
          </a:prstGeom>
          <a:solidFill>
            <a:schemeClr val="bg1"/>
          </a:solidFill>
          <a:ln w="9525">
            <a:noFill/>
            <a:miter lim="800000"/>
            <a:headEnd/>
            <a:tailEnd/>
          </a:ln>
        </p:spPr>
        <p:txBody>
          <a:bodyPr>
            <a:spAutoFit/>
          </a:bodyPr>
          <a:lstStyle/>
          <a:p>
            <a:pPr algn="ctr"/>
            <a:r>
              <a:rPr lang="en-US" altLang="en-US" sz="1200" b="1" dirty="0">
                <a:solidFill>
                  <a:schemeClr val="tx2"/>
                </a:solidFill>
                <a:latin typeface="Trebuchet MS" pitchFamily="34" charset="0"/>
              </a:rPr>
              <a:t>Joint Managing Authority (JMA)</a:t>
            </a:r>
          </a:p>
          <a:p>
            <a:pPr algn="ctr"/>
            <a:r>
              <a:rPr lang="en-US" altLang="en-US" sz="1200" b="1" dirty="0">
                <a:solidFill>
                  <a:schemeClr val="tx2"/>
                </a:solidFill>
                <a:latin typeface="Trebuchet MS" pitchFamily="34" charset="0"/>
              </a:rPr>
              <a:t>Ministry of Regional Development and Public Administration</a:t>
            </a:r>
          </a:p>
          <a:p>
            <a:pPr algn="ctr"/>
            <a:r>
              <a:rPr lang="en-US" altLang="en-US" sz="1200" b="1" dirty="0">
                <a:solidFill>
                  <a:schemeClr val="tx2"/>
                </a:solidFill>
                <a:latin typeface="Trebuchet MS" pitchFamily="34" charset="0"/>
              </a:rPr>
              <a:t>Directorate - MA for European Territorial Cooperation Programs</a:t>
            </a:r>
          </a:p>
          <a:p>
            <a:pPr algn="ctr"/>
            <a:r>
              <a:rPr lang="ro-RO" altLang="en-US" sz="1200" b="1" dirty="0">
                <a:solidFill>
                  <a:schemeClr val="tx2"/>
                </a:solidFill>
                <a:latin typeface="Trebuchet MS" pitchFamily="34" charset="0"/>
              </a:rPr>
              <a:t>12 </a:t>
            </a:r>
            <a:r>
              <a:rPr lang="en-US" altLang="en-US" sz="1200" b="1" dirty="0" err="1">
                <a:solidFill>
                  <a:schemeClr val="tx2"/>
                </a:solidFill>
                <a:latin typeface="Trebuchet MS" pitchFamily="34" charset="0"/>
              </a:rPr>
              <a:t>Libertăţi</a:t>
            </a:r>
            <a:r>
              <a:rPr lang="ro-RO" altLang="en-US" sz="1200" b="1" dirty="0">
                <a:solidFill>
                  <a:schemeClr val="tx2"/>
                </a:solidFill>
                <a:latin typeface="Trebuchet MS" pitchFamily="34" charset="0"/>
              </a:rPr>
              <a:t>i Blvd.</a:t>
            </a:r>
            <a:endParaRPr lang="en-US" altLang="en-US" sz="1200" b="1" dirty="0">
              <a:solidFill>
                <a:schemeClr val="tx2"/>
              </a:solidFill>
              <a:latin typeface="Trebuchet MS" pitchFamily="34" charset="0"/>
            </a:endParaRPr>
          </a:p>
          <a:p>
            <a:pPr algn="ctr"/>
            <a:r>
              <a:rPr lang="en-US" altLang="en-US" sz="1200" b="1" dirty="0">
                <a:solidFill>
                  <a:schemeClr val="tx2"/>
                </a:solidFill>
                <a:latin typeface="Trebuchet MS" pitchFamily="34" charset="0"/>
              </a:rPr>
              <a:t>040129 Bucharest, Sector 5</a:t>
            </a:r>
          </a:p>
          <a:p>
            <a:pPr algn="ctr"/>
            <a:endParaRPr lang="en-US" altLang="en-US" sz="1200" dirty="0">
              <a:solidFill>
                <a:schemeClr val="tx2"/>
              </a:solidFill>
              <a:latin typeface="Trebuchet MS" pitchFamily="34" charset="0"/>
            </a:endParaRPr>
          </a:p>
          <a:p>
            <a:pPr algn="ctr"/>
            <a:r>
              <a:rPr lang="en-US" altLang="en-US" sz="1200" dirty="0">
                <a:solidFill>
                  <a:schemeClr val="tx2"/>
                </a:solidFill>
                <a:latin typeface="Trebuchet MS" pitchFamily="34" charset="0"/>
              </a:rPr>
              <a:t> Mrs. Iulia HERTZOG</a:t>
            </a:r>
          </a:p>
          <a:p>
            <a:pPr algn="ctr"/>
            <a:r>
              <a:rPr lang="en-US" altLang="en-US" sz="1200" dirty="0">
                <a:solidFill>
                  <a:schemeClr val="tx2"/>
                </a:solidFill>
                <a:latin typeface="Trebuchet MS" pitchFamily="34" charset="0"/>
              </a:rPr>
              <a:t>Head of Joint Managing Authority</a:t>
            </a:r>
          </a:p>
          <a:p>
            <a:pPr algn="ctr"/>
            <a:r>
              <a:rPr lang="en-US" altLang="en-US" sz="1200" dirty="0">
                <a:solidFill>
                  <a:schemeClr val="tx2"/>
                </a:solidFill>
                <a:latin typeface="Trebuchet MS" pitchFamily="34" charset="0"/>
              </a:rPr>
              <a:t>Ms. Laura </a:t>
            </a:r>
            <a:r>
              <a:rPr lang="en-US" altLang="en-US" sz="1200" dirty="0" err="1">
                <a:solidFill>
                  <a:schemeClr val="tx2"/>
                </a:solidFill>
                <a:latin typeface="Trebuchet MS" pitchFamily="34" charset="0"/>
              </a:rPr>
              <a:t>Bobarnac</a:t>
            </a:r>
            <a:endParaRPr lang="en-US" altLang="en-US" sz="1200" dirty="0">
              <a:solidFill>
                <a:schemeClr val="tx2"/>
              </a:solidFill>
              <a:latin typeface="Trebuchet MS" pitchFamily="34" charset="0"/>
            </a:endParaRPr>
          </a:p>
          <a:p>
            <a:pPr algn="ctr"/>
            <a:r>
              <a:rPr lang="en-US" altLang="en-US" sz="1200" dirty="0" err="1">
                <a:solidFill>
                  <a:schemeClr val="tx2"/>
                </a:solidFill>
                <a:latin typeface="Trebuchet MS" pitchFamily="34" charset="0"/>
              </a:rPr>
              <a:t>Programme</a:t>
            </a:r>
            <a:r>
              <a:rPr lang="en-US" altLang="en-US" sz="1200" dirty="0">
                <a:solidFill>
                  <a:schemeClr val="tx2"/>
                </a:solidFill>
                <a:latin typeface="Trebuchet MS" pitchFamily="34" charset="0"/>
              </a:rPr>
              <a:t> Manager</a:t>
            </a:r>
          </a:p>
          <a:p>
            <a:pPr algn="ctr"/>
            <a:r>
              <a:rPr lang="en-US" altLang="en-US" sz="1200" dirty="0">
                <a:solidFill>
                  <a:schemeClr val="tx2"/>
                </a:solidFill>
                <a:latin typeface="Trebuchet MS" pitchFamily="34" charset="0"/>
              </a:rPr>
              <a:t>Phone: +40 372 111 323</a:t>
            </a:r>
          </a:p>
          <a:p>
            <a:pPr algn="ctr"/>
            <a:r>
              <a:rPr lang="en-US" altLang="en-US" sz="1200" dirty="0">
                <a:solidFill>
                  <a:schemeClr val="tx2"/>
                </a:solidFill>
                <a:latin typeface="Trebuchet MS" pitchFamily="34" charset="0"/>
              </a:rPr>
              <a:t>Fax: +40 372 111 456</a:t>
            </a:r>
          </a:p>
          <a:p>
            <a:pPr algn="ctr"/>
            <a:r>
              <a:rPr lang="en-US" altLang="en-US" sz="1200" dirty="0">
                <a:solidFill>
                  <a:schemeClr val="tx2"/>
                </a:solidFill>
                <a:latin typeface="Trebuchet MS" pitchFamily="34" charset="0"/>
              </a:rPr>
              <a:t>E-mail: </a:t>
            </a:r>
            <a:r>
              <a:rPr lang="en-US" altLang="en-US" sz="1200" dirty="0">
                <a:solidFill>
                  <a:schemeClr val="tx2"/>
                </a:solidFill>
                <a:latin typeface="Trebuchet MS" pitchFamily="34" charset="0"/>
                <a:hlinkClick r:id="rId5"/>
              </a:rPr>
              <a:t>laura.bobarnac@mdrap.ro</a:t>
            </a:r>
            <a:r>
              <a:rPr lang="ro-RO" altLang="en-US" sz="1200" dirty="0">
                <a:solidFill>
                  <a:schemeClr val="tx2"/>
                </a:solidFill>
                <a:latin typeface="Trebuchet MS" pitchFamily="34" charset="0"/>
              </a:rPr>
              <a:t> </a:t>
            </a:r>
            <a:endParaRPr lang="en-US" altLang="en-US" sz="1200" dirty="0">
              <a:solidFill>
                <a:schemeClr val="tx2"/>
              </a:solidFill>
              <a:latin typeface="Trebuchet MS" pitchFamily="34" charset="0"/>
            </a:endParaRPr>
          </a:p>
        </p:txBody>
      </p:sp>
      <p:pic>
        <p:nvPicPr>
          <p:cNvPr id="42" name="Picture 10" descr="Histria4-"/>
          <p:cNvPicPr>
            <a:picLocks noChangeAspect="1" noChangeArrowheads="1"/>
          </p:cNvPicPr>
          <p:nvPr/>
        </p:nvPicPr>
        <p:blipFill>
          <a:blip r:embed="rId6"/>
          <a:srcRect/>
          <a:stretch>
            <a:fillRect/>
          </a:stretch>
        </p:blipFill>
        <p:spPr bwMode="auto">
          <a:xfrm rot="1197189">
            <a:off x="4916488" y="3140075"/>
            <a:ext cx="1120775" cy="749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3" name="Picture 11" descr="deal-v1341489518"/>
          <p:cNvPicPr>
            <a:picLocks noChangeAspect="1" noChangeArrowheads="1"/>
          </p:cNvPicPr>
          <p:nvPr/>
        </p:nvPicPr>
        <p:blipFill>
          <a:blip r:embed="rId7"/>
          <a:srcRect/>
          <a:stretch>
            <a:fillRect/>
          </a:stretch>
        </p:blipFill>
        <p:spPr bwMode="auto">
          <a:xfrm rot="1197189">
            <a:off x="3719513" y="3140075"/>
            <a:ext cx="1171575" cy="749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4" name="Picture 13" descr="http://deltatouram.ro/uploads/images/Gallery/peopleandplacesdanubedelta/People%20and%20places%20Danube%20Delta%2041.jpg"/>
          <p:cNvPicPr>
            <a:picLocks noChangeAspect="1" noChangeArrowheads="1"/>
          </p:cNvPicPr>
          <p:nvPr/>
        </p:nvPicPr>
        <p:blipFill>
          <a:blip r:embed="rId8"/>
          <a:srcRect/>
          <a:stretch>
            <a:fillRect/>
          </a:stretch>
        </p:blipFill>
        <p:spPr bwMode="auto">
          <a:xfrm rot="1197189">
            <a:off x="3698938" y="3948752"/>
            <a:ext cx="1168400" cy="874713"/>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45" name="Picture 14" descr="Parcul-Aqua-Magic-din-Mamaia-20110208143329"/>
          <p:cNvPicPr>
            <a:picLocks noChangeAspect="1" noChangeArrowheads="1"/>
          </p:cNvPicPr>
          <p:nvPr/>
        </p:nvPicPr>
        <p:blipFill>
          <a:blip r:embed="rId9"/>
          <a:srcRect/>
          <a:stretch>
            <a:fillRect/>
          </a:stretch>
        </p:blipFill>
        <p:spPr bwMode="auto">
          <a:xfrm rot="1197189">
            <a:off x="4916488" y="3911600"/>
            <a:ext cx="1133475" cy="8524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46" name="Rectangle 45"/>
          <p:cNvSpPr/>
          <p:nvPr/>
        </p:nvSpPr>
        <p:spPr>
          <a:xfrm>
            <a:off x="0" y="487363"/>
            <a:ext cx="3167063" cy="8032750"/>
          </a:xfrm>
          <a:prstGeom prst="rect">
            <a:avLst/>
          </a:prstGeom>
          <a:solidFill>
            <a:schemeClr val="bg1"/>
          </a:solidFill>
        </p:spPr>
        <p:txBody>
          <a:bodyPr>
            <a:spAutoFit/>
          </a:bodyPr>
          <a:lstStyle/>
          <a:p>
            <a:pPr>
              <a:defRPr/>
            </a:pPr>
            <a:endParaRPr lang="ka-GE" sz="1200" b="1" dirty="0"/>
          </a:p>
          <a:p>
            <a:pPr>
              <a:defRPr/>
            </a:pPr>
            <a:r>
              <a:rPr lang="ka-GE" sz="1200" b="1" dirty="0"/>
              <a:t>მოსალოდნელი  შედეგები:</a:t>
            </a:r>
            <a:endParaRPr lang="ka-GE" sz="1200" dirty="0"/>
          </a:p>
          <a:p>
            <a:pPr>
              <a:defRPr/>
            </a:pPr>
            <a:r>
              <a:rPr lang="ka-GE" sz="1200" dirty="0"/>
              <a:t>- ტრანსნაციონალური ტურიზმის ცოდნისა და ექსპერტიზის ქსელის შექმნა შავი ზღვის რეგიონში ეროვნული, რეგიონალური და საერთაშორისო ტურიზმის მდგრადი განვითარების ხელშეწყობის მიზნით;</a:t>
            </a:r>
          </a:p>
          <a:p>
            <a:pPr>
              <a:defRPr/>
            </a:pPr>
            <a:r>
              <a:rPr lang="ka-GE" sz="1200" dirty="0"/>
              <a:t>- შავი ზღვის რეგიონში ტურიზმში ჩართული ორგანიზაციების გაუმჯობესებული  კოორდინაცია და თანამშრომლობა, რომელიც დასრულდება ისეთი ერთობლივი ტურისტული  ღონისძიებებით, როგორიცაა, მაგალითად, სოციო-ეკონომიკური და ბუნების დაცვის კუთხით დასაბუთებული ერთობლივი ტურისტული პროგრამები;</a:t>
            </a:r>
          </a:p>
          <a:p>
            <a:pPr>
              <a:defRPr/>
            </a:pPr>
            <a:r>
              <a:rPr lang="ka-GE" sz="1200" dirty="0"/>
              <a:t> - შავი ზღვის რეგიონის ფარგლებში ტურისტული ინფრასტრუქტურის გაძლიერება    ერთობლივი  ღონისძიებების, ერთობლივი ტურისტული პროგრამების  და თავისუფლად ხელმისაწვდომი შავი ზღვის ტურიზმის ვებ-პორტალის მეშვეობით;</a:t>
            </a:r>
          </a:p>
          <a:p>
            <a:pPr>
              <a:defRPr/>
            </a:pPr>
            <a:r>
              <a:rPr lang="ka-GE" sz="1200" dirty="0"/>
              <a:t> - გაუმჯობესებული თანამშრომლობა და  კოორდინაცია  შავი ზღვის  და ევროპის ტურისტულ პროვაიდერებს შორის, მომხმარებლების და მესაკუთრეთა ერთობლივი კონსულტაციების და საერთაშორისო  უორქშოფების მეშვეობით.</a:t>
            </a:r>
          </a:p>
          <a:p>
            <a:pPr>
              <a:defRPr/>
            </a:pPr>
            <a:r>
              <a:rPr lang="ka-GE" sz="1200" dirty="0"/>
              <a:t/>
            </a:r>
            <a:br>
              <a:rPr lang="ka-GE" sz="1200" dirty="0"/>
            </a:b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solidFill>
                <a:schemeClr val="tx2"/>
              </a:solidFill>
              <a:latin typeface="Trebuchet MS" pitchFamily="34" charset="0"/>
              <a:cs typeface="+mn-cs"/>
            </a:endParaRPr>
          </a:p>
          <a:p>
            <a:pPr algn="just" defTabSz="859627" fontAlgn="auto">
              <a:spcBef>
                <a:spcPts val="0"/>
              </a:spcBef>
              <a:spcAft>
                <a:spcPts val="0"/>
              </a:spcAft>
              <a:defRPr/>
            </a:pPr>
            <a:endParaRPr lang="en-US" sz="1200" dirty="0">
              <a:latin typeface="+mn-lt"/>
              <a:cs typeface="+mn-cs"/>
            </a:endParaRPr>
          </a:p>
        </p:txBody>
      </p:sp>
      <p:pic>
        <p:nvPicPr>
          <p:cNvPr id="5136" name="Picture 2"/>
          <p:cNvPicPr>
            <a:picLocks noChangeAspect="1" noChangeArrowheads="1"/>
          </p:cNvPicPr>
          <p:nvPr/>
        </p:nvPicPr>
        <p:blipFill>
          <a:blip r:embed="rId4"/>
          <a:srcRect/>
          <a:stretch>
            <a:fillRect/>
          </a:stretch>
        </p:blipFill>
        <p:spPr bwMode="auto">
          <a:xfrm>
            <a:off x="3508375" y="355600"/>
            <a:ext cx="2962275" cy="222250"/>
          </a:xfrm>
          <a:prstGeom prst="rect">
            <a:avLst/>
          </a:prstGeom>
          <a:noFill/>
          <a:ln w="9525">
            <a:noFill/>
            <a:miter lim="800000"/>
            <a:headEnd/>
            <a:tailEnd/>
          </a:ln>
        </p:spPr>
      </p:pic>
      <p:pic>
        <p:nvPicPr>
          <p:cNvPr id="5137" name="Picture 2"/>
          <p:cNvPicPr>
            <a:picLocks noChangeAspect="1" noChangeArrowheads="1"/>
          </p:cNvPicPr>
          <p:nvPr/>
        </p:nvPicPr>
        <p:blipFill>
          <a:blip r:embed="rId4"/>
          <a:srcRect/>
          <a:stretch>
            <a:fillRect/>
          </a:stretch>
        </p:blipFill>
        <p:spPr bwMode="auto">
          <a:xfrm>
            <a:off x="271463" y="355600"/>
            <a:ext cx="2962275" cy="222250"/>
          </a:xfrm>
          <a:prstGeom prst="rect">
            <a:avLst/>
          </a:prstGeom>
          <a:noFill/>
          <a:ln w="9525">
            <a:noFill/>
            <a:miter lim="800000"/>
            <a:headEnd/>
            <a:tailEnd/>
          </a:ln>
        </p:spPr>
      </p:pic>
      <p:pic>
        <p:nvPicPr>
          <p:cNvPr id="5138" name="Picture 33" descr="C:\Users\mnenciu\Downloads\Logo77.jpg"/>
          <p:cNvPicPr>
            <a:picLocks noChangeAspect="1" noChangeArrowheads="1"/>
          </p:cNvPicPr>
          <p:nvPr/>
        </p:nvPicPr>
        <p:blipFill>
          <a:blip r:embed="rId10"/>
          <a:srcRect/>
          <a:stretch>
            <a:fillRect/>
          </a:stretch>
        </p:blipFill>
        <p:spPr bwMode="auto">
          <a:xfrm>
            <a:off x="7840663" y="19050"/>
            <a:ext cx="869950" cy="579438"/>
          </a:xfrm>
          <a:prstGeom prst="rect">
            <a:avLst/>
          </a:prstGeom>
          <a:noFill/>
          <a:ln w="9525">
            <a:noFill/>
            <a:miter lim="800000"/>
            <a:headEnd/>
            <a:tailEnd/>
          </a:ln>
        </p:spPr>
      </p:pic>
      <p:pic>
        <p:nvPicPr>
          <p:cNvPr id="4125" name="Picture 29" descr="D:\MAGDA\NIMRD\2014\MAGDA\CBC - BS TOURISM NET\materiale diseminare\BS Tourism Net leaflet\foto page 1.tif"/>
          <p:cNvPicPr>
            <a:picLocks noChangeAspect="1" noChangeArrowheads="1"/>
          </p:cNvPicPr>
          <p:nvPr/>
        </p:nvPicPr>
        <p:blipFill>
          <a:blip r:embed="rId11"/>
          <a:srcRect/>
          <a:stretch>
            <a:fillRect/>
          </a:stretch>
        </p:blipFill>
        <p:spPr bwMode="auto">
          <a:xfrm>
            <a:off x="6688138" y="2930525"/>
            <a:ext cx="3055937" cy="2071688"/>
          </a:xfrm>
          <a:prstGeom prst="rect">
            <a:avLst/>
          </a:prstGeom>
          <a:ln>
            <a:noFill/>
          </a:ln>
          <a:effectLst>
            <a:outerShdw blurRad="190500" algn="tl" rotWithShape="0">
              <a:srgbClr val="000000">
                <a:alpha val="70000"/>
              </a:srgbClr>
            </a:outerShdw>
          </a:effectLst>
          <a:extLst>
            <a:ext uri="{909E8E84-426E-40DD-AFC4-6F175D3DCCD1}"/>
          </a:extLst>
        </p:spPr>
      </p:pic>
      <p:sp>
        <p:nvSpPr>
          <p:cNvPr id="28" name="Rectangle 27"/>
          <p:cNvSpPr/>
          <p:nvPr/>
        </p:nvSpPr>
        <p:spPr>
          <a:xfrm>
            <a:off x="0" y="6442501"/>
            <a:ext cx="3005138" cy="830997"/>
          </a:xfrm>
          <a:prstGeom prst="rect">
            <a:avLst/>
          </a:prstGeom>
          <a:solidFill>
            <a:schemeClr val="bg1"/>
          </a:solidFill>
        </p:spPr>
        <p:txBody>
          <a:bodyPr>
            <a:spAutoFit/>
          </a:bodyPr>
          <a:lstStyle/>
          <a:p>
            <a:pPr defTabSz="859627" fontAlgn="auto">
              <a:spcBef>
                <a:spcPts val="0"/>
              </a:spcBef>
              <a:spcAft>
                <a:spcPts val="0"/>
              </a:spcAft>
              <a:defRPr/>
            </a:pPr>
            <a:r>
              <a:rPr lang="ka-GE" altLang="en-US" sz="1200" b="1" dirty="0">
                <a:solidFill>
                  <a:schemeClr val="accent1">
                    <a:lumMod val="50000"/>
                  </a:schemeClr>
                </a:solidFill>
                <a:latin typeface="Trebuchet MS" pitchFamily="34" charset="0"/>
                <a:cs typeface="+mn-cs"/>
              </a:rPr>
              <a:t>პარტნიორები: ბულგარეთი, რუმინეთი, მოლდოვა და უკრაინა</a:t>
            </a:r>
          </a:p>
          <a:p>
            <a:pPr defTabSz="859627" fontAlgn="auto">
              <a:spcBef>
                <a:spcPts val="0"/>
              </a:spcBef>
              <a:spcAft>
                <a:spcPts val="0"/>
              </a:spcAft>
              <a:defRPr/>
            </a:pPr>
            <a:r>
              <a:rPr lang="ka-GE" altLang="en-US" sz="1200" b="1" dirty="0">
                <a:solidFill>
                  <a:schemeClr val="accent1">
                    <a:lumMod val="50000"/>
                  </a:schemeClr>
                </a:solidFill>
                <a:latin typeface="Trebuchet MS" pitchFamily="34" charset="0"/>
                <a:cs typeface="+mn-cs"/>
              </a:rPr>
              <a:t>მთლიანი ბიუჯეტი:</a:t>
            </a:r>
            <a:r>
              <a:rPr lang="ka-GE" altLang="en-US" sz="1200" b="1" dirty="0">
                <a:solidFill>
                  <a:schemeClr val="tx2"/>
                </a:solidFill>
                <a:latin typeface="Trebuchet MS" pitchFamily="34" charset="0"/>
                <a:cs typeface="+mn-cs"/>
              </a:rPr>
              <a:t> </a:t>
            </a:r>
            <a:r>
              <a:rPr lang="en-US" altLang="en-US" sz="1200" dirty="0" smtClean="0">
                <a:solidFill>
                  <a:schemeClr val="tx2"/>
                </a:solidFill>
                <a:latin typeface="Trebuchet MS" pitchFamily="34" charset="0"/>
                <a:cs typeface="+mn-cs"/>
              </a:rPr>
              <a:t>610</a:t>
            </a:r>
            <a:r>
              <a:rPr lang="ro-RO" altLang="en-US" sz="1200" dirty="0">
                <a:solidFill>
                  <a:schemeClr val="tx2"/>
                </a:solidFill>
                <a:latin typeface="Trebuchet MS" pitchFamily="34" charset="0"/>
                <a:cs typeface="+mn-cs"/>
              </a:rPr>
              <a:t>,</a:t>
            </a:r>
            <a:r>
              <a:rPr lang="en-US" altLang="en-US" sz="1200" dirty="0">
                <a:solidFill>
                  <a:schemeClr val="tx2"/>
                </a:solidFill>
                <a:latin typeface="Trebuchet MS" pitchFamily="34" charset="0"/>
                <a:cs typeface="+mn-cs"/>
              </a:rPr>
              <a:t>192</a:t>
            </a:r>
            <a:r>
              <a:rPr lang="ro-RO" altLang="en-US" sz="1200" dirty="0">
                <a:solidFill>
                  <a:schemeClr val="tx2"/>
                </a:solidFill>
                <a:latin typeface="Trebuchet MS" pitchFamily="34" charset="0"/>
                <a:cs typeface="+mn-cs"/>
              </a:rPr>
              <a:t>.</a:t>
            </a:r>
            <a:r>
              <a:rPr lang="en-US" altLang="en-US" sz="1200" dirty="0" smtClean="0">
                <a:solidFill>
                  <a:schemeClr val="tx2"/>
                </a:solidFill>
                <a:latin typeface="Trebuchet MS" pitchFamily="34" charset="0"/>
                <a:cs typeface="+mn-cs"/>
              </a:rPr>
              <a:t>00 </a:t>
            </a:r>
            <a:r>
              <a:rPr lang="ka-GE" altLang="en-US" sz="1200" dirty="0" smtClean="0">
                <a:solidFill>
                  <a:schemeClr val="tx2"/>
                </a:solidFill>
                <a:latin typeface="Trebuchet MS" pitchFamily="34" charset="0"/>
                <a:cs typeface="+mn-cs"/>
              </a:rPr>
              <a:t>ევრო</a:t>
            </a:r>
            <a:r>
              <a:rPr lang="en-US" altLang="en-US" sz="1200" dirty="0" smtClean="0">
                <a:solidFill>
                  <a:schemeClr val="tx2"/>
                </a:solidFill>
                <a:latin typeface="Trebuchet MS" pitchFamily="34" charset="0"/>
                <a:cs typeface="+mn-cs"/>
              </a:rPr>
              <a:t> </a:t>
            </a:r>
            <a:endParaRPr lang="en-US" altLang="en-US" sz="1200" dirty="0">
              <a:solidFill>
                <a:schemeClr val="tx2"/>
              </a:solidFill>
              <a:latin typeface="Trebuchet MS" pitchFamily="34" charset="0"/>
              <a:cs typeface="+mn-cs"/>
            </a:endParaRPr>
          </a:p>
          <a:p>
            <a:pPr defTabSz="859627" fontAlgn="auto">
              <a:spcBef>
                <a:spcPts val="0"/>
              </a:spcBef>
              <a:spcAft>
                <a:spcPts val="0"/>
              </a:spcAft>
              <a:defRPr/>
            </a:pPr>
            <a:r>
              <a:rPr lang="ka-GE" altLang="en-US" sz="1200" b="1" dirty="0">
                <a:solidFill>
                  <a:schemeClr val="accent1">
                    <a:lumMod val="50000"/>
                  </a:schemeClr>
                </a:solidFill>
                <a:latin typeface="Trebuchet MS" pitchFamily="34" charset="0"/>
                <a:cs typeface="+mn-cs"/>
              </a:rPr>
              <a:t>პროექტის ხანგრძლივობა</a:t>
            </a:r>
            <a:r>
              <a:rPr lang="en-US" altLang="en-US" sz="1200" b="1" dirty="0">
                <a:solidFill>
                  <a:schemeClr val="accent1">
                    <a:lumMod val="50000"/>
                  </a:schemeClr>
                </a:solidFill>
                <a:latin typeface="Trebuchet MS" pitchFamily="34" charset="0"/>
                <a:cs typeface="+mn-cs"/>
              </a:rPr>
              <a:t>: </a:t>
            </a:r>
            <a:r>
              <a:rPr lang="en-US" altLang="en-US" sz="1200" dirty="0">
                <a:solidFill>
                  <a:schemeClr val="tx2"/>
                </a:solidFill>
                <a:latin typeface="Trebuchet MS" pitchFamily="34" charset="0"/>
                <a:cs typeface="+mn-cs"/>
              </a:rPr>
              <a:t>24 </a:t>
            </a:r>
            <a:r>
              <a:rPr lang="ka-GE" altLang="en-US" sz="1200" dirty="0">
                <a:solidFill>
                  <a:schemeClr val="tx2"/>
                </a:solidFill>
                <a:latin typeface="Trebuchet MS" pitchFamily="34" charset="0"/>
                <a:cs typeface="+mn-cs"/>
              </a:rPr>
              <a:t>თვე</a:t>
            </a:r>
            <a:endParaRPr lang="en-US" sz="1200" dirty="0">
              <a:latin typeface="+mn-lt"/>
              <a:cs typeface="+mn-cs"/>
            </a:endParaRPr>
          </a:p>
        </p:txBody>
      </p:sp>
      <p:sp>
        <p:nvSpPr>
          <p:cNvPr id="2" name="Rectangle 1"/>
          <p:cNvSpPr/>
          <p:nvPr/>
        </p:nvSpPr>
        <p:spPr>
          <a:xfrm>
            <a:off x="6729413" y="5124450"/>
            <a:ext cx="3057525" cy="1016000"/>
          </a:xfrm>
          <a:prstGeom prst="rect">
            <a:avLst/>
          </a:prstGeom>
          <a:solidFill>
            <a:schemeClr val="bg1"/>
          </a:solidFill>
        </p:spPr>
        <p:txBody>
          <a:bodyPr>
            <a:spAutoFit/>
          </a:bodyPr>
          <a:lstStyle/>
          <a:p>
            <a:pPr algn="ctr">
              <a:defRPr/>
            </a:pPr>
            <a:r>
              <a:rPr lang="ka-GE" sz="1200" b="1" dirty="0">
                <a:solidFill>
                  <a:schemeClr val="accent1">
                    <a:lumMod val="75000"/>
                  </a:schemeClr>
                </a:solidFill>
                <a:effectLst>
                  <a:outerShdw blurRad="38100" dist="38100" dir="2700000" algn="tl">
                    <a:srgbClr val="000000">
                      <a:alpha val="43137"/>
                    </a:srgbClr>
                  </a:outerShdw>
                </a:effectLst>
                <a:latin typeface="Trebuchet MS" pitchFamily="34" charset="0"/>
                <a:cs typeface="Arial" pitchFamily="34" charset="0"/>
              </a:rPr>
              <a:t>შავი ზღვის აუზის ტრანსეროვნული ტურიზმის განვითარება  ცოდნისა და გამოცდილების გაზიარების საფუძველზე</a:t>
            </a:r>
            <a:endParaRPr lang="en-US" sz="1200" b="1" dirty="0">
              <a:solidFill>
                <a:schemeClr val="accent1">
                  <a:lumMod val="75000"/>
                </a:schemeClr>
              </a:solidFill>
              <a:effectLst>
                <a:outerShdw blurRad="38100" dist="38100" dir="2700000" algn="tl">
                  <a:srgbClr val="000000">
                    <a:alpha val="43137"/>
                  </a:srgbClr>
                </a:outerShdw>
              </a:effectLst>
              <a:latin typeface="Trebuchet MS" pitchFamily="34" charset="0"/>
              <a:cs typeface="Arial" pitchFamily="34" charset="0"/>
            </a:endParaRPr>
          </a:p>
          <a:p>
            <a:pPr algn="ctr">
              <a:defRPr/>
            </a:pPr>
            <a:r>
              <a:rPr lang="en-US" sz="1200" b="1" dirty="0">
                <a:solidFill>
                  <a:schemeClr val="accent1">
                    <a:lumMod val="75000"/>
                  </a:schemeClr>
                </a:solidFill>
                <a:effectLst>
                  <a:outerShdw blurRad="38100" dist="38100" dir="2700000" algn="tl">
                    <a:srgbClr val="000000">
                      <a:alpha val="43137"/>
                    </a:srgbClr>
                  </a:outerShdw>
                </a:effectLst>
                <a:latin typeface="Trebuchet MS" pitchFamily="34" charset="0"/>
                <a:cs typeface="Arial" pitchFamily="34" charset="0"/>
              </a:rPr>
              <a:t> </a:t>
            </a:r>
            <a:endParaRPr lang="en-US" sz="1200" b="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5142" name="Rectangle 25"/>
          <p:cNvSpPr>
            <a:spLocks noChangeArrowheads="1"/>
          </p:cNvSpPr>
          <p:nvPr/>
        </p:nvSpPr>
        <p:spPr bwMode="auto">
          <a:xfrm>
            <a:off x="7278688" y="6256338"/>
            <a:ext cx="2020887" cy="276225"/>
          </a:xfrm>
          <a:prstGeom prst="rect">
            <a:avLst/>
          </a:prstGeom>
          <a:noFill/>
          <a:ln w="9525">
            <a:noFill/>
            <a:miter lim="800000"/>
            <a:headEnd/>
            <a:tailEnd/>
          </a:ln>
        </p:spPr>
        <p:txBody>
          <a:bodyPr wrap="none">
            <a:spAutoFit/>
          </a:bodyPr>
          <a:lstStyle/>
          <a:p>
            <a:pPr algn="ctr"/>
            <a:r>
              <a:rPr lang="en-US" altLang="en-US" sz="1200" i="1">
                <a:solidFill>
                  <a:srgbClr val="002060"/>
                </a:solidFill>
                <a:latin typeface="Trebuchet MS" pitchFamily="34" charset="0"/>
              </a:rPr>
              <a:t>www.blackseatourism.net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84213" y="715963"/>
            <a:ext cx="2536825" cy="5678487"/>
          </a:xfrm>
          <a:prstGeom prst="rect">
            <a:avLst/>
          </a:prstGeom>
          <a:solidFill>
            <a:schemeClr val="bg1"/>
          </a:solidFill>
        </p:spPr>
        <p:txBody>
          <a:bodyPr>
            <a:spAutoFit/>
          </a:bodyPr>
          <a:lstStyle/>
          <a:p>
            <a:pPr algn="ctr" defTabSz="859627" fontAlgn="auto">
              <a:spcBef>
                <a:spcPts val="0"/>
              </a:spcBef>
              <a:spcAft>
                <a:spcPts val="0"/>
              </a:spcAft>
              <a:defRPr/>
            </a:pPr>
            <a:r>
              <a:rPr lang="ka-GE" altLang="en-US" sz="1100" b="1" dirty="0">
                <a:solidFill>
                  <a:schemeClr val="accent1">
                    <a:lumMod val="50000"/>
                  </a:schemeClr>
                </a:solidFill>
                <a:latin typeface="Trebuchet MS" pitchFamily="34" charset="0"/>
                <a:cs typeface="+mn-cs"/>
              </a:rPr>
              <a:t>აპლიკანტი:</a:t>
            </a:r>
            <a:endParaRPr lang="en-US" alt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ქ. ვარნის მუნიციპალიტეტი. ბულგარეთი</a:t>
            </a: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ctr" defTabSz="859627" fontAlgn="auto">
              <a:spcBef>
                <a:spcPts val="0"/>
              </a:spcBef>
              <a:spcAft>
                <a:spcPts val="0"/>
              </a:spcAft>
              <a:defRPr/>
            </a:pPr>
            <a:r>
              <a:rPr lang="ka-GE" altLang="en-US" sz="1100" b="1" dirty="0">
                <a:solidFill>
                  <a:schemeClr val="accent1">
                    <a:lumMod val="50000"/>
                  </a:schemeClr>
                </a:solidFill>
                <a:latin typeface="Trebuchet MS" pitchFamily="34" charset="0"/>
                <a:cs typeface="+mn-cs"/>
              </a:rPr>
              <a:t>პარტნიორები:</a:t>
            </a:r>
            <a:endParaRPr lang="en-US" alt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r>
              <a:rPr lang="ka-GE" altLang="en-US" sz="1100">
                <a:solidFill>
                  <a:schemeClr val="tx2"/>
                </a:solidFill>
                <a:latin typeface="Trebuchet MS" pitchFamily="34" charset="0"/>
                <a:cs typeface="+mn-cs"/>
              </a:rPr>
              <a:t>პარტნიორი   </a:t>
            </a:r>
            <a:r>
              <a:rPr lang="en-US" altLang="en-US" sz="1100">
                <a:solidFill>
                  <a:schemeClr val="tx2"/>
                </a:solidFill>
                <a:latin typeface="Trebuchet MS" pitchFamily="34" charset="0"/>
                <a:cs typeface="+mn-cs"/>
              </a:rPr>
              <a:t>1</a:t>
            </a:r>
            <a:r>
              <a:rPr lang="en-US" altLang="en-US" sz="1100" dirty="0">
                <a:solidFill>
                  <a:schemeClr val="tx2"/>
                </a:solidFill>
                <a:latin typeface="Trebuchet MS" pitchFamily="34" charset="0"/>
                <a:cs typeface="+mn-cs"/>
              </a:rPr>
              <a:t>:</a:t>
            </a:r>
            <a:r>
              <a:rPr lang="ka-GE" altLang="en-US" sz="1100" dirty="0">
                <a:solidFill>
                  <a:schemeClr val="tx2"/>
                </a:solidFill>
                <a:latin typeface="Trebuchet MS" pitchFamily="34" charset="0"/>
                <a:cs typeface="+mn-cs"/>
              </a:rPr>
              <a:t>    შავი ზღვის ეკონომიკური ცენტრი, ბულგარეთი – არასამთავრობო</a:t>
            </a: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a:t>
            </a:r>
            <a:r>
              <a:rPr lang="en-US" altLang="en-US" sz="1100" dirty="0">
                <a:solidFill>
                  <a:schemeClr val="tx2"/>
                </a:solidFill>
                <a:latin typeface="Trebuchet MS" pitchFamily="34" charset="0"/>
                <a:cs typeface="+mn-cs"/>
              </a:rPr>
              <a:t> </a:t>
            </a:r>
            <a:r>
              <a:rPr lang="ka-GE" altLang="en-US" sz="1100" dirty="0">
                <a:solidFill>
                  <a:schemeClr val="tx2"/>
                </a:solidFill>
                <a:latin typeface="Trebuchet MS" pitchFamily="34" charset="0"/>
                <a:cs typeface="+mn-cs"/>
              </a:rPr>
              <a:t>  </a:t>
            </a:r>
            <a:r>
              <a:rPr lang="en-US" altLang="en-US" sz="1100" dirty="0">
                <a:solidFill>
                  <a:schemeClr val="tx2"/>
                </a:solidFill>
                <a:latin typeface="Trebuchet MS" pitchFamily="34" charset="0"/>
                <a:cs typeface="+mn-cs"/>
              </a:rPr>
              <a:t>2:</a:t>
            </a:r>
            <a:r>
              <a:rPr lang="ka-GE" altLang="en-US" sz="1100" dirty="0">
                <a:solidFill>
                  <a:schemeClr val="tx2"/>
                </a:solidFill>
                <a:latin typeface="Trebuchet MS" pitchFamily="34" charset="0"/>
                <a:cs typeface="+mn-cs"/>
              </a:rPr>
              <a:t>    ქ. ოდესის მუნიციპალიტეტი, უკრაინა</a:t>
            </a:r>
            <a:r>
              <a:rPr lang="en-US" altLang="en-US" sz="1100" dirty="0">
                <a:solidFill>
                  <a:schemeClr val="tx2"/>
                </a:solidFill>
                <a:latin typeface="Trebuchet MS" pitchFamily="34" charset="0"/>
                <a:cs typeface="+mn-cs"/>
              </a:rPr>
              <a:t> </a:t>
            </a: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  </a:t>
            </a:r>
            <a:r>
              <a:rPr lang="en-US" altLang="en-US" sz="1100" dirty="0">
                <a:solidFill>
                  <a:schemeClr val="tx2"/>
                </a:solidFill>
                <a:latin typeface="Trebuchet MS" pitchFamily="34" charset="0"/>
                <a:cs typeface="+mn-cs"/>
              </a:rPr>
              <a:t>3:</a:t>
            </a:r>
            <a:r>
              <a:rPr lang="ka-GE" altLang="en-US" sz="1100" dirty="0">
                <a:solidFill>
                  <a:schemeClr val="tx2"/>
                </a:solidFill>
                <a:latin typeface="Trebuchet MS" pitchFamily="34" charset="0"/>
                <a:cs typeface="+mn-cs"/>
              </a:rPr>
              <a:t>   უკრაინის გარემოსდაცვითი აკადემიის შავი ზღვის ფილიალი, უკრაინა – არასამთავრობო</a:t>
            </a:r>
            <a:r>
              <a:rPr lang="en-US" altLang="en-US" sz="1100" dirty="0">
                <a:solidFill>
                  <a:schemeClr val="tx2"/>
                </a:solidFill>
                <a:latin typeface="Trebuchet MS" pitchFamily="34" charset="0"/>
                <a:cs typeface="+mn-cs"/>
              </a:rPr>
              <a:t> </a:t>
            </a: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a:t>
            </a:r>
            <a:r>
              <a:rPr lang="en-US" altLang="en-US" sz="1100" dirty="0">
                <a:solidFill>
                  <a:schemeClr val="tx2"/>
                </a:solidFill>
                <a:latin typeface="Trebuchet MS" pitchFamily="34" charset="0"/>
                <a:cs typeface="+mn-cs"/>
              </a:rPr>
              <a:t> </a:t>
            </a:r>
            <a:r>
              <a:rPr lang="ka-GE" altLang="en-US" sz="1100" dirty="0">
                <a:solidFill>
                  <a:schemeClr val="tx2"/>
                </a:solidFill>
                <a:latin typeface="Trebuchet MS" pitchFamily="34" charset="0"/>
                <a:cs typeface="+mn-cs"/>
              </a:rPr>
              <a:t>      4:</a:t>
            </a:r>
            <a:r>
              <a:rPr lang="ka-GE" altLang="en-US" sz="1100" dirty="0">
                <a:solidFill>
                  <a:schemeClr val="tx2"/>
                </a:solidFill>
                <a:latin typeface="Trebuchet MS" pitchFamily="34" charset="0"/>
              </a:rPr>
              <a:t>              ევროპის გარემოს დაცვის ასოციაცია, რუმინეთი – არასამთავრობო</a:t>
            </a: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800" dirty="0">
              <a:solidFill>
                <a:schemeClr val="tx2"/>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a:t>
            </a:r>
            <a:r>
              <a:rPr lang="en-US" altLang="en-US" sz="1100" dirty="0">
                <a:solidFill>
                  <a:schemeClr val="tx2"/>
                </a:solidFill>
                <a:latin typeface="Trebuchet MS" pitchFamily="34" charset="0"/>
                <a:cs typeface="+mn-cs"/>
              </a:rPr>
              <a:t> </a:t>
            </a:r>
            <a:r>
              <a:rPr lang="ka-GE" altLang="en-US" sz="1100" dirty="0">
                <a:solidFill>
                  <a:schemeClr val="tx2"/>
                </a:solidFill>
                <a:latin typeface="Trebuchet MS" pitchFamily="34" charset="0"/>
                <a:cs typeface="+mn-cs"/>
              </a:rPr>
              <a:t>      </a:t>
            </a:r>
            <a:r>
              <a:rPr lang="en-US" altLang="en-US" sz="1100" dirty="0">
                <a:solidFill>
                  <a:schemeClr val="tx2"/>
                </a:solidFill>
                <a:latin typeface="Trebuchet MS" pitchFamily="34" charset="0"/>
                <a:cs typeface="+mn-cs"/>
              </a:rPr>
              <a:t>5:</a:t>
            </a:r>
            <a:r>
              <a:rPr lang="ka-GE" altLang="en-US" sz="1100" dirty="0">
                <a:solidFill>
                  <a:schemeClr val="tx2"/>
                </a:solidFill>
                <a:latin typeface="Trebuchet MS" pitchFamily="34" charset="0"/>
                <a:cs typeface="+mn-cs"/>
              </a:rPr>
              <a:t> ივ.ჯავახიშვილის თბილისის სახ. უნივერსიტეტი</a:t>
            </a:r>
            <a:r>
              <a:rPr lang="en-US" altLang="en-US" sz="1100" dirty="0">
                <a:solidFill>
                  <a:schemeClr val="tx2"/>
                </a:solidFill>
                <a:latin typeface="Trebuchet MS" pitchFamily="34" charset="0"/>
                <a:cs typeface="+mn-cs"/>
              </a:rPr>
              <a:t> </a:t>
            </a:r>
          </a:p>
          <a:p>
            <a:pPr algn="just" defTabSz="859627" fontAlgn="auto">
              <a:spcBef>
                <a:spcPts val="0"/>
              </a:spcBef>
              <a:spcAft>
                <a:spcPts val="0"/>
              </a:spcAft>
              <a:defRPr/>
            </a:pPr>
            <a:endParaRPr lang="en-US" altLang="en-US" sz="7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300" dirty="0">
              <a:solidFill>
                <a:schemeClr val="tx2"/>
              </a:solidFill>
              <a:latin typeface="Trebuchet MS" pitchFamily="34" charset="0"/>
              <a:cs typeface="+mn-cs"/>
            </a:endParaRP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a:t>
            </a:r>
            <a:r>
              <a:rPr lang="en-US" altLang="en-US" sz="1100" dirty="0">
                <a:solidFill>
                  <a:schemeClr val="tx2"/>
                </a:solidFill>
                <a:latin typeface="Trebuchet MS" pitchFamily="34" charset="0"/>
                <a:cs typeface="+mn-cs"/>
              </a:rPr>
              <a:t> 6: </a:t>
            </a:r>
            <a:r>
              <a:rPr lang="ka-GE" altLang="en-US" sz="1100" dirty="0">
                <a:solidFill>
                  <a:schemeClr val="tx2"/>
                </a:solidFill>
                <a:latin typeface="Trebuchet MS" pitchFamily="34" charset="0"/>
                <a:cs typeface="+mn-cs"/>
              </a:rPr>
              <a:t>“აგრიკოლა”, უკრაინა</a:t>
            </a:r>
            <a:r>
              <a:rPr lang="en-US" altLang="en-US" sz="1100" dirty="0">
                <a:solidFill>
                  <a:schemeClr val="tx2"/>
                </a:solidFill>
                <a:latin typeface="Trebuchet MS" pitchFamily="34" charset="0"/>
                <a:cs typeface="+mn-cs"/>
              </a:rPr>
              <a:t> – </a:t>
            </a:r>
            <a:r>
              <a:rPr lang="ka-GE" altLang="en-US" sz="1100" dirty="0">
                <a:solidFill>
                  <a:schemeClr val="tx2"/>
                </a:solidFill>
                <a:latin typeface="Trebuchet MS" pitchFamily="34" charset="0"/>
              </a:rPr>
              <a:t>არასამთავრობო</a:t>
            </a: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r>
              <a:rPr lang="en-US" altLang="en-US" sz="1100" dirty="0">
                <a:solidFill>
                  <a:schemeClr val="tx2"/>
                </a:solidFill>
                <a:latin typeface="Trebuchet MS" pitchFamily="34" charset="0"/>
                <a:cs typeface="+mn-cs"/>
              </a:rPr>
              <a:t>  </a:t>
            </a:r>
          </a:p>
          <a:p>
            <a:pPr algn="just" defTabSz="859627" fontAlgn="auto">
              <a:spcBef>
                <a:spcPts val="0"/>
              </a:spcBef>
              <a:spcAft>
                <a:spcPts val="0"/>
              </a:spcAft>
              <a:defRPr/>
            </a:pPr>
            <a:r>
              <a:rPr lang="ka-GE" altLang="en-US" sz="1100" dirty="0">
                <a:solidFill>
                  <a:schemeClr val="tx2"/>
                </a:solidFill>
                <a:latin typeface="Trebuchet MS" pitchFamily="34" charset="0"/>
                <a:cs typeface="+mn-cs"/>
              </a:rPr>
              <a:t>პარტნიორი    </a:t>
            </a:r>
            <a:r>
              <a:rPr lang="en-US" altLang="en-US" sz="1100" dirty="0">
                <a:solidFill>
                  <a:schemeClr val="tx2"/>
                </a:solidFill>
                <a:latin typeface="Trebuchet MS" pitchFamily="34" charset="0"/>
                <a:cs typeface="+mn-cs"/>
              </a:rPr>
              <a:t>7:</a:t>
            </a:r>
            <a:r>
              <a:rPr lang="ka-GE" altLang="en-US" sz="1100" dirty="0">
                <a:solidFill>
                  <a:schemeClr val="tx2"/>
                </a:solidFill>
                <a:latin typeface="Trebuchet MS" pitchFamily="34" charset="0"/>
                <a:cs typeface="+mn-cs"/>
              </a:rPr>
              <a:t> გარემოსდაცვითი ასოციაცია “ინქვა–მოლდოვა”, მოლდოვა </a:t>
            </a:r>
            <a:r>
              <a:rPr lang="en-US" altLang="en-US" sz="1100" dirty="0">
                <a:solidFill>
                  <a:schemeClr val="tx2"/>
                </a:solidFill>
                <a:latin typeface="Trebuchet MS" pitchFamily="34" charset="0"/>
                <a:cs typeface="+mn-cs"/>
              </a:rPr>
              <a:t> – </a:t>
            </a:r>
            <a:r>
              <a:rPr lang="ka-GE" altLang="en-US" sz="1100" dirty="0">
                <a:solidFill>
                  <a:schemeClr val="tx2"/>
                </a:solidFill>
                <a:latin typeface="Trebuchet MS" pitchFamily="34" charset="0"/>
              </a:rPr>
              <a:t>არასამთავრობო</a:t>
            </a: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sz="1100" dirty="0">
              <a:latin typeface="+mn-lt"/>
              <a:cs typeface="+mn-cs"/>
            </a:endParaRPr>
          </a:p>
        </p:txBody>
      </p:sp>
      <p:sp>
        <p:nvSpPr>
          <p:cNvPr id="29" name="Rectangle 28"/>
          <p:cNvSpPr/>
          <p:nvPr/>
        </p:nvSpPr>
        <p:spPr>
          <a:xfrm>
            <a:off x="3502025" y="501650"/>
            <a:ext cx="3095625" cy="6356350"/>
          </a:xfrm>
          <a:prstGeom prst="rect">
            <a:avLst/>
          </a:prstGeom>
          <a:solidFill>
            <a:schemeClr val="bg1"/>
          </a:solidFill>
        </p:spPr>
        <p:txBody>
          <a:bodyPr>
            <a:spAutoFit/>
          </a:bodyPr>
          <a:lstStyle/>
          <a:p>
            <a:pPr algn="just" defTabSz="859627" fontAlgn="auto">
              <a:spcBef>
                <a:spcPts val="0"/>
              </a:spcBef>
              <a:spcAft>
                <a:spcPts val="0"/>
              </a:spcAft>
              <a:defRPr/>
            </a:pPr>
            <a:r>
              <a:rPr lang="ka-GE" sz="1100" b="1" dirty="0"/>
              <a:t>პროექტის მთავარი მიზანია: </a:t>
            </a:r>
            <a:r>
              <a:rPr lang="ka-GE" sz="1100" dirty="0"/>
              <a:t>  შეიქმნას და ამუშავდეს შავი ზღვის ერთობლივი და თვითმკმარი მდგრადი ტურიზმის ქსელი, რომელიც მოიცავს ყველა იმ  წამყვან ორგანიზაციებს, რომელნიც ჩართულები არიან ტურიზმის განვითარებასა და პოლიტიკაში ეროვნულ, რეგიონალურ და  ტრანსსასაზღვრო  დონეზე. </a:t>
            </a: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ro-RO"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ro-RO" sz="1100" b="1" dirty="0">
              <a:solidFill>
                <a:schemeClr val="accent1">
                  <a:lumMod val="50000"/>
                </a:schemeClr>
              </a:solidFill>
              <a:latin typeface="Trebuchet MS" pitchFamily="34" charset="0"/>
              <a:cs typeface="+mn-cs"/>
            </a:endParaRPr>
          </a:p>
          <a:p>
            <a:pPr>
              <a:defRPr/>
            </a:pPr>
            <a:r>
              <a:rPr lang="ka-GE" sz="1100" b="1" dirty="0">
                <a:solidFill>
                  <a:schemeClr val="accent1">
                    <a:lumMod val="50000"/>
                  </a:schemeClr>
                </a:solidFill>
                <a:cs typeface="+mn-cs"/>
              </a:rPr>
              <a:t>პ</a:t>
            </a:r>
            <a:r>
              <a:rPr lang="ka-GE" sz="1100" b="1" dirty="0"/>
              <a:t>როექტის  მიზნებია2:</a:t>
            </a:r>
            <a:r>
              <a:rPr lang="en-US" sz="1100" dirty="0"/>
              <a:t>1. </a:t>
            </a:r>
            <a:r>
              <a:rPr lang="en-US" sz="1100" dirty="0" err="1"/>
              <a:t>გაუმჯობესდეს</a:t>
            </a:r>
            <a:r>
              <a:rPr lang="en-US" sz="1100" dirty="0"/>
              <a:t> </a:t>
            </a:r>
            <a:r>
              <a:rPr lang="en-US" sz="1100" dirty="0" err="1"/>
              <a:t>ცოდნის</a:t>
            </a:r>
            <a:r>
              <a:rPr lang="en-US" sz="1100" dirty="0"/>
              <a:t> </a:t>
            </a:r>
            <a:r>
              <a:rPr lang="en-US" sz="1100" dirty="0" err="1"/>
              <a:t>გაზიარების</a:t>
            </a:r>
            <a:r>
              <a:rPr lang="en-US" sz="1100" dirty="0"/>
              <a:t> </a:t>
            </a:r>
            <a:r>
              <a:rPr lang="en-US" sz="1100" dirty="0" err="1"/>
              <a:t>პროცესი</a:t>
            </a:r>
            <a:r>
              <a:rPr lang="en-US" sz="1100" dirty="0"/>
              <a:t>; 2. </a:t>
            </a:r>
            <a:r>
              <a:rPr lang="en-US" sz="1100" dirty="0" err="1"/>
              <a:t>გაუმჯობესდეს</a:t>
            </a:r>
            <a:r>
              <a:rPr lang="en-US" sz="1100" dirty="0"/>
              <a:t> </a:t>
            </a:r>
            <a:r>
              <a:rPr lang="en-US" sz="1100" dirty="0" err="1"/>
              <a:t>თანამშრომლობა</a:t>
            </a:r>
            <a:r>
              <a:rPr lang="en-US" sz="1100" dirty="0"/>
              <a:t> </a:t>
            </a:r>
            <a:r>
              <a:rPr lang="en-US" sz="1100" dirty="0" err="1"/>
              <a:t>ეროვნული</a:t>
            </a:r>
            <a:r>
              <a:rPr lang="en-US" sz="1100" dirty="0"/>
              <a:t> </a:t>
            </a:r>
            <a:r>
              <a:rPr lang="en-US" sz="1100" dirty="0" err="1"/>
              <a:t>და</a:t>
            </a:r>
            <a:r>
              <a:rPr lang="en-US" sz="1100" dirty="0"/>
              <a:t> </a:t>
            </a:r>
            <a:r>
              <a:rPr lang="en-US" sz="1100" dirty="0" err="1"/>
              <a:t>რეგიონალური</a:t>
            </a:r>
            <a:r>
              <a:rPr lang="en-US" sz="1100" dirty="0"/>
              <a:t> </a:t>
            </a:r>
            <a:r>
              <a:rPr lang="en-US" sz="1100" dirty="0" err="1"/>
              <a:t>ტურისტული</a:t>
            </a:r>
            <a:r>
              <a:rPr lang="en-US" sz="1100" dirty="0"/>
              <a:t> </a:t>
            </a:r>
            <a:r>
              <a:rPr lang="en-US" sz="1100" dirty="0" err="1"/>
              <a:t>ინფორმაციის</a:t>
            </a:r>
            <a:r>
              <a:rPr lang="en-US" sz="1100" dirty="0"/>
              <a:t> </a:t>
            </a:r>
            <a:r>
              <a:rPr lang="en-US" sz="1100" dirty="0" err="1"/>
              <a:t>პროვაიდერებსა</a:t>
            </a:r>
            <a:r>
              <a:rPr lang="en-US" sz="1100" dirty="0"/>
              <a:t> </a:t>
            </a:r>
            <a:r>
              <a:rPr lang="en-US" sz="1100" dirty="0" err="1"/>
              <a:t>და</a:t>
            </a:r>
            <a:r>
              <a:rPr lang="en-US" sz="1100" dirty="0"/>
              <a:t> </a:t>
            </a:r>
            <a:r>
              <a:rPr lang="en-US" sz="1100" dirty="0" err="1"/>
              <a:t>ტურისტულ</a:t>
            </a:r>
            <a:r>
              <a:rPr lang="en-US" sz="1100" dirty="0"/>
              <a:t> </a:t>
            </a:r>
            <a:r>
              <a:rPr lang="en-US" sz="1100" dirty="0" err="1"/>
              <a:t>ინდუსტრიას</a:t>
            </a:r>
            <a:r>
              <a:rPr lang="en-US" sz="1100" dirty="0"/>
              <a:t>  </a:t>
            </a:r>
            <a:r>
              <a:rPr lang="en-US" sz="1100" dirty="0" err="1"/>
              <a:t>შორის</a:t>
            </a:r>
            <a:r>
              <a:rPr lang="en-US" sz="1100" dirty="0"/>
              <a:t>;</a:t>
            </a:r>
          </a:p>
          <a:p>
            <a:pPr>
              <a:defRPr/>
            </a:pPr>
            <a:r>
              <a:rPr lang="en-US" sz="1100" dirty="0"/>
              <a:t>3. </a:t>
            </a:r>
            <a:r>
              <a:rPr lang="en-US" sz="1100" dirty="0" err="1"/>
              <a:t>წახალისდეს</a:t>
            </a:r>
            <a:r>
              <a:rPr lang="en-US" sz="1100" dirty="0"/>
              <a:t> </a:t>
            </a:r>
            <a:r>
              <a:rPr lang="en-US" sz="1100" dirty="0" err="1"/>
              <a:t>და</a:t>
            </a:r>
            <a:r>
              <a:rPr lang="en-US" sz="1100" dirty="0"/>
              <a:t> </a:t>
            </a:r>
            <a:r>
              <a:rPr lang="en-US" sz="1100" dirty="0" err="1"/>
              <a:t>განვითარდეს</a:t>
            </a:r>
            <a:r>
              <a:rPr lang="en-US" sz="1100" dirty="0"/>
              <a:t> </a:t>
            </a:r>
            <a:r>
              <a:rPr lang="en-US" sz="1100" dirty="0" err="1"/>
              <a:t>მდგრადი</a:t>
            </a:r>
            <a:r>
              <a:rPr lang="en-US" sz="1100" dirty="0"/>
              <a:t> </a:t>
            </a:r>
            <a:r>
              <a:rPr lang="en-US" sz="1100" dirty="0" err="1"/>
              <a:t>ტურიზმის</a:t>
            </a:r>
            <a:r>
              <a:rPr lang="en-US" sz="1100" dirty="0"/>
              <a:t> </a:t>
            </a:r>
            <a:r>
              <a:rPr lang="en-US" sz="1100" dirty="0" err="1"/>
              <a:t>პოტენციალი</a:t>
            </a:r>
            <a:r>
              <a:rPr lang="en-US" sz="1100" dirty="0"/>
              <a:t>  </a:t>
            </a:r>
            <a:r>
              <a:rPr lang="en-US" sz="1100" dirty="0" err="1"/>
              <a:t>ბულგარეთში</a:t>
            </a:r>
            <a:r>
              <a:rPr lang="en-US" sz="1100" dirty="0"/>
              <a:t>, </a:t>
            </a:r>
            <a:r>
              <a:rPr lang="en-US" sz="1100" dirty="0" err="1"/>
              <a:t>რუმინეთში</a:t>
            </a:r>
            <a:r>
              <a:rPr lang="en-US" sz="1100" dirty="0"/>
              <a:t>, </a:t>
            </a:r>
            <a:r>
              <a:rPr lang="en-US" sz="1100" dirty="0" err="1"/>
              <a:t>უკრაინაში</a:t>
            </a:r>
            <a:r>
              <a:rPr lang="en-US" sz="1100" dirty="0"/>
              <a:t>, </a:t>
            </a:r>
            <a:r>
              <a:rPr lang="en-US" sz="1100" dirty="0" err="1"/>
              <a:t>მოლდოვაში</a:t>
            </a:r>
            <a:r>
              <a:rPr lang="en-US" sz="1100" dirty="0"/>
              <a:t> </a:t>
            </a:r>
            <a:r>
              <a:rPr lang="en-US" sz="1100" dirty="0" err="1"/>
              <a:t>და</a:t>
            </a:r>
            <a:r>
              <a:rPr lang="en-US" sz="1100" dirty="0"/>
              <a:t> </a:t>
            </a:r>
            <a:r>
              <a:rPr lang="en-US" sz="1100" dirty="0" err="1"/>
              <a:t>საქართველოში</a:t>
            </a:r>
            <a:r>
              <a:rPr lang="en-US" sz="1100" dirty="0"/>
              <a:t>  </a:t>
            </a:r>
            <a:r>
              <a:rPr lang="en-US" sz="1100" dirty="0" err="1"/>
              <a:t>ეროვნულ</a:t>
            </a:r>
            <a:r>
              <a:rPr lang="en-US" sz="1100" dirty="0"/>
              <a:t>, </a:t>
            </a:r>
            <a:r>
              <a:rPr lang="en-US" sz="1100" dirty="0" err="1"/>
              <a:t>საერთაშორისო</a:t>
            </a:r>
            <a:r>
              <a:rPr lang="en-US" sz="1100" dirty="0"/>
              <a:t> </a:t>
            </a:r>
            <a:r>
              <a:rPr lang="en-US" sz="1100" dirty="0" err="1"/>
              <a:t>და</a:t>
            </a:r>
            <a:r>
              <a:rPr lang="en-US" sz="1100" dirty="0"/>
              <a:t> </a:t>
            </a:r>
            <a:r>
              <a:rPr lang="en-US" sz="1100" dirty="0" err="1"/>
              <a:t>შავი</a:t>
            </a:r>
            <a:r>
              <a:rPr lang="en-US" sz="1100" dirty="0"/>
              <a:t> </a:t>
            </a:r>
            <a:r>
              <a:rPr lang="en-US" sz="1100" dirty="0" err="1"/>
              <a:t>ზღვის</a:t>
            </a:r>
            <a:r>
              <a:rPr lang="en-US" sz="1100" dirty="0"/>
              <a:t> </a:t>
            </a:r>
            <a:r>
              <a:rPr lang="en-US" sz="1100" dirty="0" err="1"/>
              <a:t>რეგიონალურ</a:t>
            </a:r>
            <a:r>
              <a:rPr lang="en-US" sz="1100" dirty="0"/>
              <a:t> დონეზე;4.  </a:t>
            </a:r>
            <a:r>
              <a:rPr lang="en-US" sz="1100" dirty="0" err="1"/>
              <a:t>გაუმჯობესდეს</a:t>
            </a:r>
            <a:r>
              <a:rPr lang="en-US" sz="1100" dirty="0"/>
              <a:t> </a:t>
            </a:r>
            <a:r>
              <a:rPr lang="en-US" sz="1100" dirty="0" err="1"/>
              <a:t>ტურიზმის</a:t>
            </a:r>
            <a:r>
              <a:rPr lang="en-US" sz="1100" dirty="0"/>
              <a:t> </a:t>
            </a:r>
            <a:r>
              <a:rPr lang="en-US" sz="1100" dirty="0" err="1"/>
              <a:t>შესახებ</a:t>
            </a:r>
            <a:r>
              <a:rPr lang="en-US" sz="1100" dirty="0"/>
              <a:t> </a:t>
            </a:r>
            <a:r>
              <a:rPr lang="en-US" sz="1100" dirty="0" err="1"/>
              <a:t>არსებული</a:t>
            </a:r>
            <a:r>
              <a:rPr lang="en-US" sz="1100" dirty="0"/>
              <a:t> </a:t>
            </a:r>
            <a:r>
              <a:rPr lang="en-US" sz="1100" dirty="0" err="1"/>
              <a:t>მონაცემების</a:t>
            </a:r>
            <a:r>
              <a:rPr lang="en-US" sz="1100" dirty="0"/>
              <a:t> </a:t>
            </a:r>
            <a:r>
              <a:rPr lang="en-US" sz="1100" dirty="0" err="1"/>
              <a:t>და</a:t>
            </a:r>
            <a:r>
              <a:rPr lang="en-US" sz="1100" dirty="0"/>
              <a:t>  </a:t>
            </a:r>
            <a:r>
              <a:rPr lang="en-US" sz="1100" dirty="0" err="1"/>
              <a:t>ინფორმაციის</a:t>
            </a:r>
            <a:r>
              <a:rPr lang="en-US" sz="1100" dirty="0"/>
              <a:t> </a:t>
            </a:r>
            <a:r>
              <a:rPr lang="en-US" sz="1100" dirty="0" err="1"/>
              <a:t>გაცვლის</a:t>
            </a:r>
            <a:r>
              <a:rPr lang="en-US" sz="1100" dirty="0"/>
              <a:t>     </a:t>
            </a:r>
            <a:r>
              <a:rPr lang="en-US" sz="1100" dirty="0" err="1"/>
              <a:t>შესაძლებლობა</a:t>
            </a:r>
            <a:r>
              <a:rPr lang="en-US" sz="1100" dirty="0"/>
              <a:t> </a:t>
            </a:r>
            <a:r>
              <a:rPr lang="en-US" sz="1100" dirty="0" err="1"/>
              <a:t>და</a:t>
            </a:r>
            <a:r>
              <a:rPr lang="en-US" sz="1100" dirty="0"/>
              <a:t> </a:t>
            </a:r>
            <a:r>
              <a:rPr lang="en-US" sz="1100" dirty="0" err="1"/>
              <a:t>მისი</a:t>
            </a:r>
            <a:r>
              <a:rPr lang="en-US" sz="1100" dirty="0"/>
              <a:t> </a:t>
            </a:r>
            <a:r>
              <a:rPr lang="en-US" sz="1100" dirty="0" err="1"/>
              <a:t>ხელმისაწვდომობა</a:t>
            </a:r>
            <a:r>
              <a:rPr lang="en-US" sz="1100" dirty="0"/>
              <a:t>   </a:t>
            </a:r>
            <a:r>
              <a:rPr lang="en-US" sz="1100" dirty="0" err="1"/>
              <a:t>შავი</a:t>
            </a:r>
            <a:r>
              <a:rPr lang="en-US" sz="1100" dirty="0"/>
              <a:t> </a:t>
            </a:r>
            <a:r>
              <a:rPr lang="en-US" sz="1100" dirty="0" err="1"/>
              <a:t>ზღვის</a:t>
            </a:r>
            <a:r>
              <a:rPr lang="en-US" sz="1100" dirty="0"/>
              <a:t> </a:t>
            </a:r>
            <a:r>
              <a:rPr lang="en-US" sz="1100" dirty="0" err="1"/>
              <a:t>ტურიზმის</a:t>
            </a:r>
            <a:r>
              <a:rPr lang="en-US" sz="1100" dirty="0"/>
              <a:t> </a:t>
            </a:r>
            <a:r>
              <a:rPr lang="en-US" sz="1100" dirty="0" err="1"/>
              <a:t>ინტერაქტიული</a:t>
            </a:r>
            <a:r>
              <a:rPr lang="en-US" sz="1100" dirty="0"/>
              <a:t> </a:t>
            </a:r>
            <a:r>
              <a:rPr lang="en-US" sz="1100" dirty="0" err="1"/>
              <a:t>ვებ-პორტალის</a:t>
            </a:r>
            <a:r>
              <a:rPr lang="en-US" sz="1100" dirty="0"/>
              <a:t> </a:t>
            </a:r>
            <a:r>
              <a:rPr lang="en-US" sz="1100" dirty="0" err="1"/>
              <a:t>მეშვეობით</a:t>
            </a:r>
            <a:r>
              <a:rPr lang="en-US" sz="1100" dirty="0"/>
              <a:t>.</a:t>
            </a:r>
          </a:p>
          <a:p>
            <a:pPr>
              <a:defRPr/>
            </a:pPr>
            <a:endParaRPr lang="en-US" sz="1100" dirty="0">
              <a:solidFill>
                <a:schemeClr val="tx2"/>
              </a:solidFill>
              <a:latin typeface="Trebuchet MS" pitchFamily="34" charset="0"/>
              <a:cs typeface="+mn-cs"/>
            </a:endParaRPr>
          </a:p>
        </p:txBody>
      </p:sp>
      <p:sp>
        <p:nvSpPr>
          <p:cNvPr id="30" name="Rectangle 29"/>
          <p:cNvSpPr/>
          <p:nvPr/>
        </p:nvSpPr>
        <p:spPr>
          <a:xfrm>
            <a:off x="6738938" y="606425"/>
            <a:ext cx="3136900" cy="4154488"/>
          </a:xfrm>
          <a:prstGeom prst="rect">
            <a:avLst/>
          </a:prstGeom>
          <a:solidFill>
            <a:schemeClr val="bg1"/>
          </a:solidFill>
        </p:spPr>
        <p:txBody>
          <a:bodyPr>
            <a:spAutoFit/>
          </a:bodyPr>
          <a:lstStyle/>
          <a:p>
            <a:pPr algn="ctr" defTabSz="859627" fontAlgn="auto">
              <a:spcBef>
                <a:spcPts val="0"/>
              </a:spcBef>
              <a:spcAft>
                <a:spcPts val="0"/>
              </a:spcAft>
              <a:defRPr/>
            </a:pPr>
            <a:r>
              <a:rPr lang="ka-GE" sz="1100" b="1" dirty="0">
                <a:solidFill>
                  <a:schemeClr val="accent1">
                    <a:lumMod val="50000"/>
                  </a:schemeClr>
                </a:solidFill>
                <a:latin typeface="Trebuchet MS" pitchFamily="34" charset="0"/>
                <a:cs typeface="+mn-cs"/>
              </a:rPr>
              <a:t>ვინ მიიღებს სარგებელს?</a:t>
            </a:r>
            <a:endParaRPr lang="en-US" sz="1100" b="1" dirty="0">
              <a:solidFill>
                <a:schemeClr val="accent1">
                  <a:lumMod val="50000"/>
                </a:schemeClr>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algn="just" defTabSz="859627" fontAlgn="auto">
              <a:spcBef>
                <a:spcPts val="0"/>
              </a:spcBef>
              <a:spcAft>
                <a:spcPts val="0"/>
              </a:spcAft>
              <a:defRPr/>
            </a:pPr>
            <a:endParaRPr lang="en-US" altLang="en-US" sz="1100" dirty="0">
              <a:solidFill>
                <a:schemeClr val="tx2"/>
              </a:solidFill>
              <a:latin typeface="Trebuchet MS" pitchFamily="34" charset="0"/>
              <a:cs typeface="+mn-cs"/>
            </a:endParaRPr>
          </a:p>
          <a:p>
            <a:pPr marL="171450" indent="-171450" algn="just" defTabSz="859627" fontAlgn="auto">
              <a:spcBef>
                <a:spcPts val="0"/>
              </a:spcBef>
              <a:spcAft>
                <a:spcPts val="0"/>
              </a:spcAft>
              <a:buFont typeface="Arial" panose="020B0604020202020204" pitchFamily="34" charset="0"/>
              <a:buChar char="•"/>
              <a:defRPr/>
            </a:pPr>
            <a:r>
              <a:rPr lang="ka-GE" altLang="en-US" sz="1100" dirty="0">
                <a:solidFill>
                  <a:schemeClr val="tx2"/>
                </a:solidFill>
                <a:latin typeface="Trebuchet MS" pitchFamily="34" charset="0"/>
                <a:cs typeface="+mn-cs"/>
              </a:rPr>
              <a:t>შავი ზღვის აუზის მუნიციპალიტეტები და რეგიონალური ხელმძღვანელი ორგანოები</a:t>
            </a:r>
            <a:endParaRPr lang="en-US" altLang="en-US" sz="1100" dirty="0">
              <a:solidFill>
                <a:schemeClr val="tx2"/>
              </a:solidFill>
              <a:latin typeface="Trebuchet MS" pitchFamily="34" charset="0"/>
              <a:cs typeface="+mn-cs"/>
            </a:endParaRPr>
          </a:p>
          <a:p>
            <a:pPr marL="171450" indent="-171450" algn="just" defTabSz="859627" fontAlgn="auto">
              <a:spcBef>
                <a:spcPts val="0"/>
              </a:spcBef>
              <a:spcAft>
                <a:spcPts val="0"/>
              </a:spcAft>
              <a:buFont typeface="Arial" panose="020B0604020202020204" pitchFamily="34" charset="0"/>
              <a:buChar char="•"/>
              <a:defRPr/>
            </a:pPr>
            <a:r>
              <a:rPr lang="ka-GE" altLang="en-US" sz="1100" dirty="0">
                <a:solidFill>
                  <a:schemeClr val="tx2"/>
                </a:solidFill>
                <a:latin typeface="Trebuchet MS" pitchFamily="34" charset="0"/>
              </a:rPr>
              <a:t>შავი ზღვის კომისია და მუდმივი სამდივნო</a:t>
            </a:r>
            <a:endParaRPr lang="en-US" altLang="en-US" sz="1100" dirty="0">
              <a:solidFill>
                <a:schemeClr val="tx2"/>
              </a:solidFill>
              <a:latin typeface="Trebuchet MS" pitchFamily="34" charset="0"/>
              <a:cs typeface="+mn-cs"/>
            </a:endParaRPr>
          </a:p>
          <a:p>
            <a:pPr marL="171450" indent="-171450" algn="just" defTabSz="859627" fontAlgn="auto">
              <a:spcBef>
                <a:spcPts val="0"/>
              </a:spcBef>
              <a:spcAft>
                <a:spcPts val="0"/>
              </a:spcAft>
              <a:buFont typeface="Arial" panose="020B0604020202020204" pitchFamily="34" charset="0"/>
              <a:buChar char="•"/>
              <a:defRPr/>
            </a:pPr>
            <a:r>
              <a:rPr lang="ka-GE" altLang="en-US" sz="1100" dirty="0">
                <a:solidFill>
                  <a:schemeClr val="tx2"/>
                </a:solidFill>
                <a:latin typeface="Trebuchet MS" pitchFamily="34" charset="0"/>
              </a:rPr>
              <a:t>შავი ზღვის გარემოსდაცვითი არასამთავრობო ორგანიზაციების ქსელი</a:t>
            </a:r>
            <a:r>
              <a:rPr lang="en-US" altLang="en-US" sz="1100" dirty="0">
                <a:solidFill>
                  <a:schemeClr val="tx2"/>
                </a:solidFill>
                <a:latin typeface="Trebuchet MS" pitchFamily="34" charset="0"/>
                <a:cs typeface="+mn-cs"/>
              </a:rPr>
              <a:t> N</a:t>
            </a:r>
          </a:p>
          <a:p>
            <a:pPr marL="171450" indent="-171450" algn="just" defTabSz="859627" fontAlgn="auto">
              <a:spcBef>
                <a:spcPts val="0"/>
              </a:spcBef>
              <a:spcAft>
                <a:spcPts val="0"/>
              </a:spcAft>
              <a:buFont typeface="Arial" panose="020B0604020202020204" pitchFamily="34" charset="0"/>
              <a:buChar char="•"/>
              <a:defRPr/>
            </a:pPr>
            <a:r>
              <a:rPr lang="ka-GE" altLang="en-US" sz="1100" dirty="0">
                <a:solidFill>
                  <a:schemeClr val="tx2"/>
                </a:solidFill>
                <a:latin typeface="Trebuchet MS" pitchFamily="34" charset="0"/>
                <a:cs typeface="+mn-cs"/>
              </a:rPr>
              <a:t>გარემოსდაცვითი და სოციო–ეკონომიკური სამეცნიერო–საკვლევი ინსტიტუტები</a:t>
            </a:r>
            <a:endParaRPr lang="en-US" altLang="en-US" sz="1100" dirty="0">
              <a:solidFill>
                <a:schemeClr val="tx2"/>
              </a:solidFill>
              <a:latin typeface="Trebuchet MS" pitchFamily="34" charset="0"/>
              <a:cs typeface="+mn-cs"/>
            </a:endParaRPr>
          </a:p>
          <a:p>
            <a:pPr marL="171450" indent="-171450" algn="just" defTabSz="859627" fontAlgn="auto">
              <a:spcBef>
                <a:spcPts val="0"/>
              </a:spcBef>
              <a:spcAft>
                <a:spcPts val="0"/>
              </a:spcAft>
              <a:buFont typeface="Arial" panose="020B0604020202020204" pitchFamily="34" charset="0"/>
              <a:buChar char="•"/>
              <a:defRPr/>
            </a:pPr>
            <a:r>
              <a:rPr lang="ka-GE" altLang="en-US" sz="1100" dirty="0">
                <a:solidFill>
                  <a:schemeClr val="tx2"/>
                </a:solidFill>
                <a:latin typeface="Trebuchet MS" pitchFamily="34" charset="0"/>
                <a:cs typeface="+mn-cs"/>
              </a:rPr>
              <a:t>ტურიზმის ინდუსტრიის მონაწილეები, წარმმართველები და საზოგადოება</a:t>
            </a:r>
            <a:r>
              <a:rPr lang="en-US" altLang="en-US" sz="1100" dirty="0">
                <a:solidFill>
                  <a:schemeClr val="tx2"/>
                </a:solidFill>
                <a:latin typeface="Trebuchet MS" pitchFamily="34" charset="0"/>
                <a:cs typeface="+mn-cs"/>
              </a:rPr>
              <a:t> </a:t>
            </a:r>
          </a:p>
        </p:txBody>
      </p:sp>
      <p:pic>
        <p:nvPicPr>
          <p:cNvPr id="1030" name="Picture 2"/>
          <p:cNvPicPr>
            <a:picLocks noChangeAspect="1" noChangeArrowheads="1"/>
          </p:cNvPicPr>
          <p:nvPr/>
        </p:nvPicPr>
        <p:blipFill>
          <a:blip r:embed="rId3"/>
          <a:srcRect/>
          <a:stretch>
            <a:fillRect/>
          </a:stretch>
        </p:blipFill>
        <p:spPr bwMode="auto">
          <a:xfrm>
            <a:off x="271463" y="355600"/>
            <a:ext cx="2962275" cy="222250"/>
          </a:xfrm>
          <a:prstGeom prst="rect">
            <a:avLst/>
          </a:prstGeom>
          <a:noFill/>
          <a:ln w="9525">
            <a:noFill/>
            <a:miter lim="800000"/>
            <a:headEnd/>
            <a:tailEnd/>
          </a:ln>
        </p:spPr>
      </p:pic>
      <p:pic>
        <p:nvPicPr>
          <p:cNvPr id="1031" name="Picture 2"/>
          <p:cNvPicPr>
            <a:picLocks noChangeAspect="1" noChangeArrowheads="1"/>
          </p:cNvPicPr>
          <p:nvPr/>
        </p:nvPicPr>
        <p:blipFill>
          <a:blip r:embed="rId3"/>
          <a:srcRect/>
          <a:stretch>
            <a:fillRect/>
          </a:stretch>
        </p:blipFill>
        <p:spPr bwMode="auto">
          <a:xfrm>
            <a:off x="3533775" y="355600"/>
            <a:ext cx="2962275" cy="222250"/>
          </a:xfrm>
          <a:prstGeom prst="rect">
            <a:avLst/>
          </a:prstGeom>
          <a:noFill/>
          <a:ln w="9525">
            <a:noFill/>
            <a:miter lim="800000"/>
            <a:headEnd/>
            <a:tailEnd/>
          </a:ln>
        </p:spPr>
      </p:pic>
      <p:pic>
        <p:nvPicPr>
          <p:cNvPr id="1032" name="Picture 2"/>
          <p:cNvPicPr>
            <a:picLocks noChangeAspect="1" noChangeArrowheads="1"/>
          </p:cNvPicPr>
          <p:nvPr/>
        </p:nvPicPr>
        <p:blipFill>
          <a:blip r:embed="rId3"/>
          <a:srcRect/>
          <a:stretch>
            <a:fillRect/>
          </a:stretch>
        </p:blipFill>
        <p:spPr bwMode="auto">
          <a:xfrm>
            <a:off x="6842125" y="346075"/>
            <a:ext cx="2962275" cy="223838"/>
          </a:xfrm>
          <a:prstGeom prst="rect">
            <a:avLst/>
          </a:prstGeom>
          <a:noFill/>
          <a:ln w="9525">
            <a:noFill/>
            <a:miter lim="800000"/>
            <a:headEnd/>
            <a:tailEnd/>
          </a:ln>
        </p:spPr>
      </p:pic>
      <p:pic>
        <p:nvPicPr>
          <p:cNvPr id="1033" name="Picture 25" descr="http://www.factsproject.eu/SiteCollectionImages/Logo/Gerb_Varna.JPG"/>
          <p:cNvPicPr>
            <a:picLocks noChangeAspect="1" noChangeArrowheads="1"/>
          </p:cNvPicPr>
          <p:nvPr/>
        </p:nvPicPr>
        <p:blipFill>
          <a:blip r:embed="rId4"/>
          <a:srcRect/>
          <a:stretch>
            <a:fillRect/>
          </a:stretch>
        </p:blipFill>
        <p:spPr bwMode="auto">
          <a:xfrm>
            <a:off x="217488" y="887413"/>
            <a:ext cx="468312" cy="539750"/>
          </a:xfrm>
          <a:prstGeom prst="rect">
            <a:avLst/>
          </a:prstGeom>
          <a:noFill/>
          <a:ln w="9525">
            <a:noFill/>
            <a:miter lim="800000"/>
            <a:headEnd/>
            <a:tailEnd/>
          </a:ln>
        </p:spPr>
      </p:pic>
      <p:pic>
        <p:nvPicPr>
          <p:cNvPr id="1034" name="Picture 28" descr="C:\Users\dodo\Desktop\CBC - BS TOURISM NET\logo.JPG"/>
          <p:cNvPicPr>
            <a:picLocks noChangeAspect="1" noChangeArrowheads="1"/>
          </p:cNvPicPr>
          <p:nvPr/>
        </p:nvPicPr>
        <p:blipFill>
          <a:blip r:embed="rId5"/>
          <a:srcRect/>
          <a:stretch>
            <a:fillRect/>
          </a:stretch>
        </p:blipFill>
        <p:spPr bwMode="auto">
          <a:xfrm>
            <a:off x="161925" y="5756275"/>
            <a:ext cx="549275" cy="519113"/>
          </a:xfrm>
          <a:prstGeom prst="rect">
            <a:avLst/>
          </a:prstGeom>
          <a:noFill/>
          <a:ln w="9525">
            <a:noFill/>
            <a:miter lim="800000"/>
            <a:headEnd/>
            <a:tailEnd/>
          </a:ln>
        </p:spPr>
      </p:pic>
      <p:pic>
        <p:nvPicPr>
          <p:cNvPr id="1035" name="Picture 28" descr="tsu"/>
          <p:cNvPicPr>
            <a:picLocks noChangeAspect="1" noChangeArrowheads="1"/>
          </p:cNvPicPr>
          <p:nvPr/>
        </p:nvPicPr>
        <p:blipFill>
          <a:blip r:embed="rId6"/>
          <a:srcRect/>
          <a:stretch>
            <a:fillRect/>
          </a:stretch>
        </p:blipFill>
        <p:spPr bwMode="auto">
          <a:xfrm>
            <a:off x="157163" y="4592638"/>
            <a:ext cx="546100" cy="534987"/>
          </a:xfrm>
          <a:prstGeom prst="rect">
            <a:avLst/>
          </a:prstGeom>
          <a:noFill/>
          <a:ln w="9525">
            <a:noFill/>
            <a:miter lim="800000"/>
            <a:headEnd/>
            <a:tailEnd/>
          </a:ln>
        </p:spPr>
      </p:pic>
      <p:pic>
        <p:nvPicPr>
          <p:cNvPr id="1036" name="Picture 29"/>
          <p:cNvPicPr>
            <a:picLocks noChangeAspect="1" noChangeArrowheads="1"/>
          </p:cNvPicPr>
          <p:nvPr/>
        </p:nvPicPr>
        <p:blipFill>
          <a:blip r:embed="rId7"/>
          <a:srcRect/>
          <a:stretch>
            <a:fillRect/>
          </a:stretch>
        </p:blipFill>
        <p:spPr bwMode="auto">
          <a:xfrm>
            <a:off x="176213" y="1544638"/>
            <a:ext cx="549275" cy="542925"/>
          </a:xfrm>
          <a:prstGeom prst="rect">
            <a:avLst/>
          </a:prstGeom>
          <a:noFill/>
          <a:ln w="9525">
            <a:noFill/>
            <a:miter lim="800000"/>
            <a:headEnd/>
            <a:tailEnd/>
          </a:ln>
        </p:spPr>
      </p:pic>
      <p:pic>
        <p:nvPicPr>
          <p:cNvPr id="1037" name="Picture 28"/>
          <p:cNvPicPr>
            <a:picLocks noChangeAspect="1" noChangeArrowheads="1"/>
          </p:cNvPicPr>
          <p:nvPr/>
        </p:nvPicPr>
        <p:blipFill>
          <a:blip r:embed="rId8"/>
          <a:srcRect/>
          <a:stretch>
            <a:fillRect/>
          </a:stretch>
        </p:blipFill>
        <p:spPr bwMode="auto">
          <a:xfrm>
            <a:off x="3571875" y="1958975"/>
            <a:ext cx="2597150" cy="1655763"/>
          </a:xfrm>
          <a:prstGeom prst="rect">
            <a:avLst/>
          </a:prstGeom>
          <a:noFill/>
          <a:ln w="9525">
            <a:noFill/>
            <a:miter lim="800000"/>
            <a:headEnd/>
            <a:tailEnd/>
          </a:ln>
        </p:spPr>
      </p:pic>
      <p:pic>
        <p:nvPicPr>
          <p:cNvPr id="5149" name="Picture 29" descr="D:\MAGDA\NIMRD\2014\MAGDA\CBC - BS TOURISM NET\materiale diseminare\BS Tourism Net leaflet\municipality meeting big.tif"/>
          <p:cNvPicPr>
            <a:picLocks noChangeAspect="1" noChangeArrowheads="1"/>
          </p:cNvPicPr>
          <p:nvPr/>
        </p:nvPicPr>
        <p:blipFill>
          <a:blip r:embed="rId9"/>
          <a:srcRect/>
          <a:stretch>
            <a:fillRect/>
          </a:stretch>
        </p:blipFill>
        <p:spPr bwMode="auto">
          <a:xfrm>
            <a:off x="6958013" y="4789488"/>
            <a:ext cx="2592387" cy="1866900"/>
          </a:xfrm>
          <a:prstGeom prst="rect">
            <a:avLst/>
          </a:prstGeom>
          <a:ln>
            <a:noFill/>
          </a:ln>
          <a:effectLst>
            <a:outerShdw blurRad="190500" algn="tl" rotWithShape="0">
              <a:srgbClr val="000000">
                <a:alpha val="70000"/>
              </a:srgbClr>
            </a:outerShdw>
          </a:effectLst>
          <a:extLst>
            <a:ext uri="{909E8E84-426E-40DD-AFC4-6F175D3DCCD1}"/>
          </a:extLst>
        </p:spPr>
      </p:pic>
      <p:pic>
        <p:nvPicPr>
          <p:cNvPr id="5151" name="Picture 31"/>
          <p:cNvPicPr>
            <a:picLocks noChangeAspect="1" noChangeArrowheads="1"/>
          </p:cNvPicPr>
          <p:nvPr/>
        </p:nvPicPr>
        <p:blipFill>
          <a:blip r:embed="rId10"/>
          <a:srcRect/>
          <a:stretch>
            <a:fillRect/>
          </a:stretch>
        </p:blipFill>
        <p:spPr bwMode="auto">
          <a:xfrm>
            <a:off x="7075488" y="912813"/>
            <a:ext cx="2449512" cy="1955800"/>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pic>
        <p:nvPicPr>
          <p:cNvPr id="1040" name="Picture 28"/>
          <p:cNvPicPr>
            <a:picLocks noChangeAspect="1" noChangeArrowheads="1"/>
          </p:cNvPicPr>
          <p:nvPr/>
        </p:nvPicPr>
        <p:blipFill>
          <a:blip r:embed="rId11"/>
          <a:srcRect/>
          <a:stretch>
            <a:fillRect/>
          </a:stretch>
        </p:blipFill>
        <p:spPr bwMode="auto">
          <a:xfrm>
            <a:off x="120650" y="3776663"/>
            <a:ext cx="515938" cy="509587"/>
          </a:xfrm>
          <a:prstGeom prst="rect">
            <a:avLst/>
          </a:prstGeom>
          <a:noFill/>
          <a:ln w="9525">
            <a:noFill/>
            <a:miter lim="800000"/>
            <a:headEnd/>
            <a:tailEnd/>
          </a:ln>
        </p:spPr>
      </p:pic>
      <p:pic>
        <p:nvPicPr>
          <p:cNvPr id="1041" name="Picture 30"/>
          <p:cNvPicPr>
            <a:picLocks noChangeAspect="1" noChangeArrowheads="1"/>
          </p:cNvPicPr>
          <p:nvPr/>
        </p:nvPicPr>
        <p:blipFill>
          <a:blip r:embed="rId12"/>
          <a:srcRect/>
          <a:stretch>
            <a:fillRect/>
          </a:stretch>
        </p:blipFill>
        <p:spPr bwMode="auto">
          <a:xfrm>
            <a:off x="80963" y="3124200"/>
            <a:ext cx="644525" cy="404813"/>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184150" y="5243513"/>
          <a:ext cx="493713" cy="488950"/>
        </p:xfrm>
        <a:graphic>
          <a:graphicData uri="http://schemas.openxmlformats.org/presentationml/2006/ole">
            <p:oleObj spid="_x0000_s1026" r:id="rId13" imgW="894960" imgH="894960" progId="">
              <p:embed/>
            </p:oleObj>
          </a:graphicData>
        </a:graphic>
      </p:graphicFrame>
      <p:pic>
        <p:nvPicPr>
          <p:cNvPr id="1042" name="Picture 32"/>
          <p:cNvPicPr>
            <a:picLocks noChangeAspect="1" noChangeArrowheads="1"/>
          </p:cNvPicPr>
          <p:nvPr/>
        </p:nvPicPr>
        <p:blipFill>
          <a:blip r:embed="rId14"/>
          <a:srcRect/>
          <a:stretch>
            <a:fillRect/>
          </a:stretch>
        </p:blipFill>
        <p:spPr bwMode="auto">
          <a:xfrm>
            <a:off x="217488" y="2246313"/>
            <a:ext cx="427037" cy="506412"/>
          </a:xfrm>
          <a:prstGeom prst="rect">
            <a:avLst/>
          </a:prstGeom>
          <a:noFill/>
          <a:ln w="9525">
            <a:noFill/>
            <a:miter lim="800000"/>
            <a:headEnd/>
            <a:tailEnd/>
          </a:ln>
        </p:spPr>
      </p:pic>
      <p:sp>
        <p:nvSpPr>
          <p:cNvPr id="1043" name="Rectangle 25"/>
          <p:cNvSpPr>
            <a:spLocks noChangeArrowheads="1"/>
          </p:cNvSpPr>
          <p:nvPr/>
        </p:nvSpPr>
        <p:spPr bwMode="auto">
          <a:xfrm>
            <a:off x="407988" y="6275388"/>
            <a:ext cx="430212" cy="261937"/>
          </a:xfrm>
          <a:prstGeom prst="rect">
            <a:avLst/>
          </a:prstGeom>
          <a:solidFill>
            <a:schemeClr val="bg1"/>
          </a:solidFill>
          <a:ln w="9525">
            <a:noFill/>
            <a:miter lim="800000"/>
            <a:headEnd/>
            <a:tailEnd/>
          </a:ln>
        </p:spPr>
        <p:txBody>
          <a:bodyPr>
            <a:spAutoFit/>
          </a:bodyPr>
          <a:lstStyle/>
          <a:p>
            <a:pPr algn="ctr"/>
            <a:r>
              <a:rPr lang="en-US" altLang="en-US" sz="1100" i="1">
                <a:solidFill>
                  <a:srgbClr val="002060"/>
                </a:solidFill>
                <a:latin typeface="Trebuchet MS"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3488179">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otvlsblugrntri.potx" id="{B3B90A87-C2CE-4317-B58C-A5B8EAF0783C}" vid="{58BAA871-7C67-4EAA-9A80-E1EE626FF2D1}"/>
    </a:ext>
  </a:extLst>
</a:theme>
</file>

<file path=ppt/theme/theme2.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A3EB0E-C7E2-44E2-9B5A-9DE34434D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TS103488179</Template>
  <TotalTime>0</TotalTime>
  <Words>240</Words>
  <Application>Microsoft Office PowerPoint</Application>
  <PresentationFormat>A4 Paper (210x297 mm)</PresentationFormat>
  <Paragraphs>103</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vt:i4>
      </vt:variant>
    </vt:vector>
  </HeadingPairs>
  <TitlesOfParts>
    <vt:vector size="3" baseType="lpstr">
      <vt:lpstr>TS103488179</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2014-02-04T17:22:16Z</dcterms:created>
  <dcterms:modified xsi:type="dcterms:W3CDTF">2015-11-21T17:28:38Z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TC034881799991</vt:lpwstr>
  </property>
</Properties>
</file>